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36"/>
  </p:notesMasterIdLst>
  <p:handoutMasterIdLst>
    <p:handoutMasterId r:id="rId37"/>
  </p:handoutMasterIdLst>
  <p:sldIdLst>
    <p:sldId id="260" r:id="rId2"/>
    <p:sldId id="261" r:id="rId3"/>
    <p:sldId id="309" r:id="rId4"/>
    <p:sldId id="267" r:id="rId5"/>
    <p:sldId id="304" r:id="rId6"/>
    <p:sldId id="307" r:id="rId7"/>
    <p:sldId id="292" r:id="rId8"/>
    <p:sldId id="256" r:id="rId9"/>
    <p:sldId id="308" r:id="rId10"/>
    <p:sldId id="258" r:id="rId11"/>
    <p:sldId id="290" r:id="rId12"/>
    <p:sldId id="259" r:id="rId13"/>
    <p:sldId id="275" r:id="rId14"/>
    <p:sldId id="300" r:id="rId15"/>
    <p:sldId id="302" r:id="rId16"/>
    <p:sldId id="298" r:id="rId17"/>
    <p:sldId id="276" r:id="rId18"/>
    <p:sldId id="283" r:id="rId19"/>
    <p:sldId id="284" r:id="rId20"/>
    <p:sldId id="305" r:id="rId21"/>
    <p:sldId id="306" r:id="rId22"/>
    <p:sldId id="301" r:id="rId23"/>
    <p:sldId id="277" r:id="rId24"/>
    <p:sldId id="264" r:id="rId25"/>
    <p:sldId id="270" r:id="rId26"/>
    <p:sldId id="271" r:id="rId27"/>
    <p:sldId id="272" r:id="rId28"/>
    <p:sldId id="274" r:id="rId29"/>
    <p:sldId id="279" r:id="rId30"/>
    <p:sldId id="294" r:id="rId31"/>
    <p:sldId id="295" r:id="rId32"/>
    <p:sldId id="296" r:id="rId33"/>
    <p:sldId id="297" r:id="rId34"/>
    <p:sldId id="282" r:id="rId3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1CE0AA1-F062-C383-9C7A-87941716E419}" name="Rabsa Naseer" initials="RN" userId="wkk0kyGfwLMZP9txM/BY4k7xauh8RX6QQ364ieJuWjI="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B53A"/>
    <a:srgbClr val="CC9D10"/>
    <a:srgbClr val="C8102E"/>
    <a:srgbClr val="FFFFFF"/>
    <a:srgbClr val="ACA39A"/>
    <a:srgbClr val="F1BE48"/>
    <a:srgbClr val="6E6259"/>
    <a:srgbClr val="010000"/>
    <a:srgbClr val="7A6E67"/>
    <a:srgbClr val="F2BF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9E34C-73DC-4BF8-8B3D-D5A1C3C74FA1}" v="241" dt="2024-05-03T16:50:34.307"/>
    <p1510:client id="{22A4E34B-3FEF-42E4-B2F1-B6D99A58837B}" v="19" dt="2024-05-03T17:41:26.308"/>
    <p1510:client id="{2DFCFB24-DE26-4408-8744-2B127A605E0C}" v="885" dt="2024-05-03T04:12:38.451"/>
    <p1510:client id="{2F01BB80-663B-45BF-B92E-DE0705C5602C}" v="213" dt="2024-05-03T14:45:18.071"/>
    <p1510:client id="{4D999E88-96D4-4687-B1FF-EB560E2D4D65}" v="206" dt="2024-05-03T17:23:39.037"/>
    <p1510:client id="{68C6AD28-C459-4FF6-BCE7-BEE62C6C0C7D}" v="758" dt="2024-05-03T14:03:59.766"/>
    <p1510:client id="{728A49ED-EA92-446D-B93D-848DA98B5BB2}" v="67" dt="2024-05-03T18:07:08.422"/>
    <p1510:client id="{937F8843-CA5D-40BE-852B-90C1E293A478}" v="4" dt="2024-05-03T15:39:01.355"/>
    <p1510:client id="{B45BB33C-F3AD-443A-AB7E-900B13FE2442}" v="155" dt="2024-05-03T14:31:04.565"/>
    <p1510:client id="{C99803A4-688A-456E-8B87-E1434D380AB1}" v="147" dt="2024-05-03T17:39:44.519"/>
    <p1510:client id="{D0A471C3-6B66-4303-AF58-C7CA70BC8B7A}" v="19" dt="2024-05-03T17:18:53.224"/>
    <p1510:client id="{D2C2788F-E5F3-4BE8-88B8-9745A5822672}" v="111" dt="2024-05-03T16:35:52.787"/>
    <p1510:client id="{EE1B4301-BE35-41CE-A4A0-73609BFCC764}" v="23" dt="2024-05-03T16:29:49.900"/>
    <p1510:client id="{F96DD7DE-2280-4953-AAFD-D666ADACB216}" v="198" dt="2024-05-03T17:40:52.7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Montgomery" clId="Web-{EE1B4301-BE35-41CE-A4A0-73609BFCC764}"/>
    <pc:docChg chg="addSld modSld">
      <pc:chgData name="Daniel Montgomery" userId="" providerId="" clId="Web-{EE1B4301-BE35-41CE-A4A0-73609BFCC764}" dt="2024-05-03T16:29:48.681" v="11" actId="20577"/>
      <pc:docMkLst>
        <pc:docMk/>
      </pc:docMkLst>
      <pc:sldChg chg="modSp add replId">
        <pc:chgData name="Daniel Montgomery" userId="" providerId="" clId="Web-{EE1B4301-BE35-41CE-A4A0-73609BFCC764}" dt="2024-05-03T16:29:48.681" v="11" actId="20577"/>
        <pc:sldMkLst>
          <pc:docMk/>
          <pc:sldMk cId="1252889566" sldId="307"/>
        </pc:sldMkLst>
        <pc:spChg chg="mod">
          <ac:chgData name="Daniel Montgomery" userId="" providerId="" clId="Web-{EE1B4301-BE35-41CE-A4A0-73609BFCC764}" dt="2024-05-03T16:29:43.540" v="10" actId="14100"/>
          <ac:spMkLst>
            <pc:docMk/>
            <pc:sldMk cId="1252889566" sldId="307"/>
            <ac:spMk id="2" creationId="{00000000-0000-0000-0000-000000000000}"/>
          </ac:spMkLst>
        </pc:spChg>
        <pc:spChg chg="mod">
          <ac:chgData name="Daniel Montgomery" userId="" providerId="" clId="Web-{EE1B4301-BE35-41CE-A4A0-73609BFCC764}" dt="2024-05-03T16:29:48.681" v="11" actId="20577"/>
          <ac:spMkLst>
            <pc:docMk/>
            <pc:sldMk cId="1252889566" sldId="307"/>
            <ac:spMk id="6" creationId="{6066F457-76B9-EAA2-5382-C4210C4B56D7}"/>
          </ac:spMkLst>
        </pc:spChg>
      </pc:sldChg>
    </pc:docChg>
  </pc:docChgLst>
  <pc:docChgLst>
    <pc:chgData name="Taylor Vroman" clId="Web-{4D999E88-96D4-4687-B1FF-EB560E2D4D65}"/>
    <pc:docChg chg="addSld delSld modSld">
      <pc:chgData name="Taylor Vroman" userId="" providerId="" clId="Web-{4D999E88-96D4-4687-B1FF-EB560E2D4D65}" dt="2024-05-03T17:23:31.459" v="5"/>
      <pc:docMkLst>
        <pc:docMk/>
      </pc:docMkLst>
      <pc:sldChg chg="addSp delSp modSp del">
        <pc:chgData name="Taylor Vroman" userId="" providerId="" clId="Web-{4D999E88-96D4-4687-B1FF-EB560E2D4D65}" dt="2024-05-03T17:23:31.459" v="5"/>
        <pc:sldMkLst>
          <pc:docMk/>
          <pc:sldMk cId="1473343244" sldId="303"/>
        </pc:sldMkLst>
        <pc:spChg chg="add del mod">
          <ac:chgData name="Taylor Vroman" userId="" providerId="" clId="Web-{4D999E88-96D4-4687-B1FF-EB560E2D4D65}" dt="2024-05-03T17:23:14.786" v="3"/>
          <ac:spMkLst>
            <pc:docMk/>
            <pc:sldMk cId="1473343244" sldId="303"/>
            <ac:spMk id="5" creationId="{D06C9412-41F8-F061-3A55-64493C4DD855}"/>
          </ac:spMkLst>
        </pc:spChg>
      </pc:sldChg>
      <pc:sldChg chg="add">
        <pc:chgData name="Taylor Vroman" userId="" providerId="" clId="Web-{4D999E88-96D4-4687-B1FF-EB560E2D4D65}" dt="2024-05-03T17:23:28.084" v="4"/>
        <pc:sldMkLst>
          <pc:docMk/>
          <pc:sldMk cId="633764549" sldId="309"/>
        </pc:sldMkLst>
      </pc:sldChg>
    </pc:docChg>
  </pc:docChgLst>
  <pc:docChgLst>
    <pc:chgData name="Taylor Vroman" clId="Web-{728A49ED-EA92-446D-B93D-848DA98B5BB2}"/>
    <pc:docChg chg="modSld sldOrd">
      <pc:chgData name="Taylor Vroman" userId="" providerId="" clId="Web-{728A49ED-EA92-446D-B93D-848DA98B5BB2}" dt="2024-05-03T18:07:08.422" v="34" actId="14100"/>
      <pc:docMkLst>
        <pc:docMk/>
      </pc:docMkLst>
      <pc:sldChg chg="modSp">
        <pc:chgData name="Taylor Vroman" userId="" providerId="" clId="Web-{728A49ED-EA92-446D-B93D-848DA98B5BB2}" dt="2024-05-03T18:01:54.195" v="1" actId="20577"/>
        <pc:sldMkLst>
          <pc:docMk/>
          <pc:sldMk cId="4109045822" sldId="272"/>
        </pc:sldMkLst>
        <pc:spChg chg="mod">
          <ac:chgData name="Taylor Vroman" userId="" providerId="" clId="Web-{728A49ED-EA92-446D-B93D-848DA98B5BB2}" dt="2024-05-03T18:01:54.195" v="1" actId="20577"/>
          <ac:spMkLst>
            <pc:docMk/>
            <pc:sldMk cId="4109045822" sldId="272"/>
            <ac:spMk id="13" creationId="{786A0865-813F-CFFA-BB73-A21C0FA1C83A}"/>
          </ac:spMkLst>
        </pc:spChg>
      </pc:sldChg>
      <pc:sldChg chg="ord">
        <pc:chgData name="Taylor Vroman" userId="" providerId="" clId="Web-{728A49ED-EA92-446D-B93D-848DA98B5BB2}" dt="2024-05-03T18:02:32.899" v="2"/>
        <pc:sldMkLst>
          <pc:docMk/>
          <pc:sldMk cId="1157282566" sldId="274"/>
        </pc:sldMkLst>
      </pc:sldChg>
      <pc:sldChg chg="modSp">
        <pc:chgData name="Taylor Vroman" userId="" providerId="" clId="Web-{728A49ED-EA92-446D-B93D-848DA98B5BB2}" dt="2024-05-03T18:07:08.422" v="34" actId="14100"/>
        <pc:sldMkLst>
          <pc:docMk/>
          <pc:sldMk cId="3731029178" sldId="282"/>
        </pc:sldMkLst>
        <pc:spChg chg="mod">
          <ac:chgData name="Taylor Vroman" userId="" providerId="" clId="Web-{728A49ED-EA92-446D-B93D-848DA98B5BB2}" dt="2024-05-03T18:07:08.422" v="34" actId="14100"/>
          <ac:spMkLst>
            <pc:docMk/>
            <pc:sldMk cId="3731029178" sldId="282"/>
            <ac:spMk id="2" creationId="{00000000-0000-0000-0000-000000000000}"/>
          </ac:spMkLst>
        </pc:spChg>
      </pc:sldChg>
    </pc:docChg>
  </pc:docChgLst>
  <pc:docChgLst>
    <pc:chgData name="Maddumage Dona Ginus Premarathne" clId="Web-{22A4E34B-3FEF-42E4-B2F1-B6D99A58837B}"/>
    <pc:docChg chg="modSld">
      <pc:chgData name="Maddumage Dona Ginus Premarathne" userId="" providerId="" clId="Web-{22A4E34B-3FEF-42E4-B2F1-B6D99A58837B}" dt="2024-05-03T17:41:24.402" v="8" actId="20577"/>
      <pc:docMkLst>
        <pc:docMk/>
      </pc:docMkLst>
      <pc:sldChg chg="modSp">
        <pc:chgData name="Maddumage Dona Ginus Premarathne" userId="" providerId="" clId="Web-{22A4E34B-3FEF-42E4-B2F1-B6D99A58837B}" dt="2024-05-03T17:41:24.402" v="8" actId="20577"/>
        <pc:sldMkLst>
          <pc:docMk/>
          <pc:sldMk cId="2560147642" sldId="275"/>
        </pc:sldMkLst>
        <pc:spChg chg="mod">
          <ac:chgData name="Maddumage Dona Ginus Premarathne" userId="" providerId="" clId="Web-{22A4E34B-3FEF-42E4-B2F1-B6D99A58837B}" dt="2024-05-03T17:41:24.402" v="8" actId="20577"/>
          <ac:spMkLst>
            <pc:docMk/>
            <pc:sldMk cId="2560147642" sldId="275"/>
            <ac:spMk id="6" creationId="{6066F457-76B9-EAA2-5382-C4210C4B56D7}"/>
          </ac:spMkLst>
        </pc:spChg>
      </pc:sldChg>
    </pc:docChg>
  </pc:docChgLst>
  <pc:docChgLst>
    <pc:chgData name="Maddumage Dona Ginus Premarathne" clId="Web-{F96DD7DE-2280-4953-AAFD-D666ADACB216}"/>
    <pc:docChg chg="modSld">
      <pc:chgData name="Maddumage Dona Ginus Premarathne" userId="" providerId="" clId="Web-{F96DD7DE-2280-4953-AAFD-D666ADACB216}" dt="2024-05-03T17:40:48.857" v="102" actId="20577"/>
      <pc:docMkLst>
        <pc:docMk/>
      </pc:docMkLst>
      <pc:sldChg chg="modSp">
        <pc:chgData name="Maddumage Dona Ginus Premarathne" userId="" providerId="" clId="Web-{F96DD7DE-2280-4953-AAFD-D666ADACB216}" dt="2024-05-03T17:40:48.857" v="102" actId="20577"/>
        <pc:sldMkLst>
          <pc:docMk/>
          <pc:sldMk cId="3731029178" sldId="282"/>
        </pc:sldMkLst>
        <pc:spChg chg="mod">
          <ac:chgData name="Maddumage Dona Ginus Premarathne" userId="" providerId="" clId="Web-{F96DD7DE-2280-4953-AAFD-D666ADACB216}" dt="2024-05-03T17:40:48.857" v="102" actId="20577"/>
          <ac:spMkLst>
            <pc:docMk/>
            <pc:sldMk cId="3731029178" sldId="282"/>
            <ac:spMk id="2" creationId="{00000000-0000-0000-0000-000000000000}"/>
          </ac:spMkLst>
        </pc:spChg>
      </pc:sldChg>
    </pc:docChg>
  </pc:docChgLst>
  <pc:docChgLst>
    <pc:chgData name="Maddumage Dona Ginus Premarathne" clId="Web-{D0A471C3-6B66-4303-AF58-C7CA70BC8B7A}"/>
    <pc:docChg chg="delSld modSld">
      <pc:chgData name="Maddumage Dona Ginus Premarathne" userId="" providerId="" clId="Web-{D0A471C3-6B66-4303-AF58-C7CA70BC8B7A}" dt="2024-05-03T17:18:53.224" v="12"/>
      <pc:docMkLst>
        <pc:docMk/>
      </pc:docMkLst>
      <pc:sldChg chg="modSp">
        <pc:chgData name="Maddumage Dona Ginus Premarathne" userId="" providerId="" clId="Web-{D0A471C3-6B66-4303-AF58-C7CA70BC8B7A}" dt="2024-05-03T17:18:38.411" v="11" actId="14100"/>
        <pc:sldMkLst>
          <pc:docMk/>
          <pc:sldMk cId="3731029178" sldId="282"/>
        </pc:sldMkLst>
        <pc:spChg chg="mod">
          <ac:chgData name="Maddumage Dona Ginus Premarathne" userId="" providerId="" clId="Web-{D0A471C3-6B66-4303-AF58-C7CA70BC8B7A}" dt="2024-05-03T17:18:38.411" v="11" actId="14100"/>
          <ac:spMkLst>
            <pc:docMk/>
            <pc:sldMk cId="3731029178" sldId="282"/>
            <ac:spMk id="2" creationId="{00000000-0000-0000-0000-000000000000}"/>
          </ac:spMkLst>
        </pc:spChg>
      </pc:sldChg>
      <pc:sldChg chg="del">
        <pc:chgData name="Maddumage Dona Ginus Premarathne" userId="" providerId="" clId="Web-{D0A471C3-6B66-4303-AF58-C7CA70BC8B7A}" dt="2024-05-03T17:18:53.224" v="12"/>
        <pc:sldMkLst>
          <pc:docMk/>
          <pc:sldMk cId="1970590938" sldId="293"/>
        </pc:sldMkLst>
      </pc:sldChg>
      <pc:sldChg chg="modSp">
        <pc:chgData name="Maddumage Dona Ginus Premarathne" userId="" providerId="" clId="Web-{D0A471C3-6B66-4303-AF58-C7CA70BC8B7A}" dt="2024-05-03T17:17:57.925" v="5" actId="20577"/>
        <pc:sldMkLst>
          <pc:docMk/>
          <pc:sldMk cId="1437360895" sldId="298"/>
        </pc:sldMkLst>
        <pc:spChg chg="mod">
          <ac:chgData name="Maddumage Dona Ginus Premarathne" userId="" providerId="" clId="Web-{D0A471C3-6B66-4303-AF58-C7CA70BC8B7A}" dt="2024-05-03T17:17:57.925" v="5" actId="20577"/>
          <ac:spMkLst>
            <pc:docMk/>
            <pc:sldMk cId="1437360895" sldId="298"/>
            <ac:spMk id="11" creationId="{FE81E76C-519B-32F6-B8E9-66EE34A92845}"/>
          </ac:spMkLst>
        </pc:spChg>
      </pc:sldChg>
      <pc:sldChg chg="addSp delSp modSp">
        <pc:chgData name="Maddumage Dona Ginus Premarathne" userId="" providerId="" clId="Web-{D0A471C3-6B66-4303-AF58-C7CA70BC8B7A}" dt="2024-05-03T17:17:42.472" v="2" actId="1076"/>
        <pc:sldMkLst>
          <pc:docMk/>
          <pc:sldMk cId="544370014" sldId="300"/>
        </pc:sldMkLst>
        <pc:picChg chg="add mod">
          <ac:chgData name="Maddumage Dona Ginus Premarathne" userId="" providerId="" clId="Web-{D0A471C3-6B66-4303-AF58-C7CA70BC8B7A}" dt="2024-05-03T17:17:42.472" v="2" actId="1076"/>
          <ac:picMkLst>
            <pc:docMk/>
            <pc:sldMk cId="544370014" sldId="300"/>
            <ac:picMk id="2" creationId="{FA1A8F98-851D-F42A-8778-1AC04AEDF97E}"/>
          </ac:picMkLst>
        </pc:picChg>
        <pc:picChg chg="del">
          <ac:chgData name="Maddumage Dona Ginus Premarathne" userId="" providerId="" clId="Web-{D0A471C3-6B66-4303-AF58-C7CA70BC8B7A}" dt="2024-05-03T17:17:37.284" v="0"/>
          <ac:picMkLst>
            <pc:docMk/>
            <pc:sldMk cId="544370014" sldId="300"/>
            <ac:picMk id="11" creationId="{4A7FCBC3-36AB-891A-149B-256EA1352ED3}"/>
          </ac:picMkLst>
        </pc:picChg>
      </pc:sldChg>
    </pc:docChg>
  </pc:docChgLst>
  <pc:docChgLst>
    <pc:chgData name="Rabsa Naseer" clId="Web-{0EA9E34C-73DC-4BF8-8B3D-D5A1C3C74FA1}"/>
    <pc:docChg chg="addSld delSld modSld sldOrd">
      <pc:chgData name="Rabsa Naseer" userId="" providerId="" clId="Web-{0EA9E34C-73DC-4BF8-8B3D-D5A1C3C74FA1}" dt="2024-05-03T16:50:32.744" v="157"/>
      <pc:docMkLst>
        <pc:docMk/>
      </pc:docMkLst>
      <pc:sldChg chg="ord">
        <pc:chgData name="Rabsa Naseer" userId="" providerId="" clId="Web-{0EA9E34C-73DC-4BF8-8B3D-D5A1C3C74FA1}" dt="2024-05-03T16:43:57.274" v="119"/>
        <pc:sldMkLst>
          <pc:docMk/>
          <pc:sldMk cId="1157282566" sldId="274"/>
        </pc:sldMkLst>
      </pc:sldChg>
      <pc:sldChg chg="del">
        <pc:chgData name="Rabsa Naseer" userId="" providerId="" clId="Web-{0EA9E34C-73DC-4BF8-8B3D-D5A1C3C74FA1}" dt="2024-05-03T16:32:37.902" v="69"/>
        <pc:sldMkLst>
          <pc:docMk/>
          <pc:sldMk cId="2988776763" sldId="285"/>
        </pc:sldMkLst>
      </pc:sldChg>
      <pc:sldChg chg="del">
        <pc:chgData name="Rabsa Naseer" userId="" providerId="" clId="Web-{0EA9E34C-73DC-4BF8-8B3D-D5A1C3C74FA1}" dt="2024-05-03T16:35:21.690" v="115"/>
        <pc:sldMkLst>
          <pc:docMk/>
          <pc:sldMk cId="393224894" sldId="286"/>
        </pc:sldMkLst>
      </pc:sldChg>
      <pc:sldChg chg="delSp del">
        <pc:chgData name="Rabsa Naseer" userId="" providerId="" clId="Web-{0EA9E34C-73DC-4BF8-8B3D-D5A1C3C74FA1}" dt="2024-05-03T16:26:24.573" v="59"/>
        <pc:sldMkLst>
          <pc:docMk/>
          <pc:sldMk cId="3012825848" sldId="287"/>
        </pc:sldMkLst>
        <pc:picChg chg="del">
          <ac:chgData name="Rabsa Naseer" userId="" providerId="" clId="Web-{0EA9E34C-73DC-4BF8-8B3D-D5A1C3C74FA1}" dt="2024-05-03T16:26:22.292" v="58"/>
          <ac:picMkLst>
            <pc:docMk/>
            <pc:sldMk cId="3012825848" sldId="287"/>
            <ac:picMk id="13" creationId="{2A5E2A78-00D2-0ECF-49F6-5F211B2BDD87}"/>
          </ac:picMkLst>
        </pc:picChg>
        <pc:picChg chg="del">
          <ac:chgData name="Rabsa Naseer" userId="" providerId="" clId="Web-{0EA9E34C-73DC-4BF8-8B3D-D5A1C3C74FA1}" dt="2024-05-03T16:26:22.292" v="57"/>
          <ac:picMkLst>
            <pc:docMk/>
            <pc:sldMk cId="3012825848" sldId="287"/>
            <ac:picMk id="14" creationId="{565B402B-0F4E-622E-C920-81E82F8FA4C5}"/>
          </ac:picMkLst>
        </pc:picChg>
        <pc:picChg chg="del">
          <ac:chgData name="Rabsa Naseer" userId="" providerId="" clId="Web-{0EA9E34C-73DC-4BF8-8B3D-D5A1C3C74FA1}" dt="2024-05-03T16:26:22.292" v="56"/>
          <ac:picMkLst>
            <pc:docMk/>
            <pc:sldMk cId="3012825848" sldId="287"/>
            <ac:picMk id="15" creationId="{F19765AE-22B2-F5C3-E69E-9022744CCD09}"/>
          </ac:picMkLst>
        </pc:picChg>
      </pc:sldChg>
      <pc:sldChg chg="modSp del">
        <pc:chgData name="Rabsa Naseer" userId="" providerId="" clId="Web-{0EA9E34C-73DC-4BF8-8B3D-D5A1C3C74FA1}" dt="2024-05-03T16:34:59.814" v="114"/>
        <pc:sldMkLst>
          <pc:docMk/>
          <pc:sldMk cId="3438684117" sldId="288"/>
        </pc:sldMkLst>
        <pc:spChg chg="mod">
          <ac:chgData name="Rabsa Naseer" userId="" providerId="" clId="Web-{0EA9E34C-73DC-4BF8-8B3D-D5A1C3C74FA1}" dt="2024-05-03T16:34:05.374" v="105" actId="20577"/>
          <ac:spMkLst>
            <pc:docMk/>
            <pc:sldMk cId="3438684117" sldId="288"/>
            <ac:spMk id="7" creationId="{22926054-8733-DCB1-EC4A-839B9652AAE5}"/>
          </ac:spMkLst>
        </pc:spChg>
      </pc:sldChg>
      <pc:sldChg chg="addSp modSp">
        <pc:chgData name="Rabsa Naseer" userId="" providerId="" clId="Web-{0EA9E34C-73DC-4BF8-8B3D-D5A1C3C74FA1}" dt="2024-05-03T16:50:32.744" v="157"/>
        <pc:sldMkLst>
          <pc:docMk/>
          <pc:sldMk cId="3072001165" sldId="301"/>
        </pc:sldMkLst>
        <pc:spChg chg="add">
          <ac:chgData name="Rabsa Naseer" userId="" providerId="" clId="Web-{0EA9E34C-73DC-4BF8-8B3D-D5A1C3C74FA1}" dt="2024-05-03T16:34:52.001" v="109"/>
          <ac:spMkLst>
            <pc:docMk/>
            <pc:sldMk cId="3072001165" sldId="301"/>
            <ac:spMk id="3" creationId="{814548D9-C69C-459F-D5B8-1A433068DDEC}"/>
          </ac:spMkLst>
        </pc:spChg>
        <pc:spChg chg="add">
          <ac:chgData name="Rabsa Naseer" userId="" providerId="" clId="Web-{0EA9E34C-73DC-4BF8-8B3D-D5A1C3C74FA1}" dt="2024-05-03T16:34:52.048" v="111"/>
          <ac:spMkLst>
            <pc:docMk/>
            <pc:sldMk cId="3072001165" sldId="301"/>
            <ac:spMk id="8" creationId="{52ACD79D-7D23-100D-547B-C08EE3872871}"/>
          </ac:spMkLst>
        </pc:spChg>
        <pc:graphicFrameChg chg="mod modGraphic">
          <ac:chgData name="Rabsa Naseer" userId="" providerId="" clId="Web-{0EA9E34C-73DC-4BF8-8B3D-D5A1C3C74FA1}" dt="2024-05-03T16:50:32.744" v="157"/>
          <ac:graphicFrameMkLst>
            <pc:docMk/>
            <pc:sldMk cId="3072001165" sldId="301"/>
            <ac:graphicFrameMk id="4" creationId="{D3D06A28-E91C-91A5-B216-320EE659750A}"/>
          </ac:graphicFrameMkLst>
        </pc:graphicFrameChg>
        <pc:cxnChg chg="add">
          <ac:chgData name="Rabsa Naseer" userId="" providerId="" clId="Web-{0EA9E34C-73DC-4BF8-8B3D-D5A1C3C74FA1}" dt="2024-05-03T16:34:52.017" v="110"/>
          <ac:cxnSpMkLst>
            <pc:docMk/>
            <pc:sldMk cId="3072001165" sldId="301"/>
            <ac:cxnSpMk id="6" creationId="{DC637CC5-3E93-8343-447D-DDA3A0F05E03}"/>
          </ac:cxnSpMkLst>
        </pc:cxnChg>
      </pc:sldChg>
      <pc:sldChg chg="addSp delSp modSp add del ord replId">
        <pc:chgData name="Rabsa Naseer" userId="" providerId="" clId="Web-{0EA9E34C-73DC-4BF8-8B3D-D5A1C3C74FA1}" dt="2024-05-03T16:43:35.961" v="116" actId="20577"/>
        <pc:sldMkLst>
          <pc:docMk/>
          <pc:sldMk cId="3790297976" sldId="305"/>
        </pc:sldMkLst>
        <pc:spChg chg="mod">
          <ac:chgData name="Rabsa Naseer" userId="" providerId="" clId="Web-{0EA9E34C-73DC-4BF8-8B3D-D5A1C3C74FA1}" dt="2024-05-03T16:43:35.961" v="116" actId="20577"/>
          <ac:spMkLst>
            <pc:docMk/>
            <pc:sldMk cId="3790297976" sldId="305"/>
            <ac:spMk id="10" creationId="{8D500B20-0AC5-6134-7750-4D596E569571}"/>
          </ac:spMkLst>
        </pc:spChg>
        <pc:spChg chg="del">
          <ac:chgData name="Rabsa Naseer" userId="" providerId="" clId="Web-{0EA9E34C-73DC-4BF8-8B3D-D5A1C3C74FA1}" dt="2024-05-03T16:24:10.161" v="43"/>
          <ac:spMkLst>
            <pc:docMk/>
            <pc:sldMk cId="3790297976" sldId="305"/>
            <ac:spMk id="11" creationId="{FE81E76C-519B-32F6-B8E9-66EE34A92845}"/>
          </ac:spMkLst>
        </pc:spChg>
        <pc:spChg chg="mod">
          <ac:chgData name="Rabsa Naseer" userId="" providerId="" clId="Web-{0EA9E34C-73DC-4BF8-8B3D-D5A1C3C74FA1}" dt="2024-05-03T16:26:18.057" v="52" actId="1076"/>
          <ac:spMkLst>
            <pc:docMk/>
            <pc:sldMk cId="3790297976" sldId="305"/>
            <ac:spMk id="13" creationId="{E0086C5D-86A5-B947-73CA-171D239C45A5}"/>
          </ac:spMkLst>
        </pc:spChg>
        <pc:spChg chg="mod">
          <ac:chgData name="Rabsa Naseer" userId="" providerId="" clId="Web-{0EA9E34C-73DC-4BF8-8B3D-D5A1C3C74FA1}" dt="2024-05-03T16:26:18.057" v="53" actId="1076"/>
          <ac:spMkLst>
            <pc:docMk/>
            <pc:sldMk cId="3790297976" sldId="305"/>
            <ac:spMk id="14" creationId="{82FE95E8-37A0-0CA6-AE6C-BB580ABEDBC6}"/>
          </ac:spMkLst>
        </pc:spChg>
        <pc:picChg chg="del">
          <ac:chgData name="Rabsa Naseer" userId="" providerId="" clId="Web-{0EA9E34C-73DC-4BF8-8B3D-D5A1C3C74FA1}" dt="2024-05-03T16:24:10.161" v="42"/>
          <ac:picMkLst>
            <pc:docMk/>
            <pc:sldMk cId="3790297976" sldId="305"/>
            <ac:picMk id="2" creationId="{5EFE52AE-3771-8269-F1C4-0F87B456657B}"/>
          </ac:picMkLst>
        </pc:picChg>
        <pc:picChg chg="mod">
          <ac:chgData name="Rabsa Naseer" userId="" providerId="" clId="Web-{0EA9E34C-73DC-4BF8-8B3D-D5A1C3C74FA1}" dt="2024-05-03T16:26:18.089" v="54" actId="1076"/>
          <ac:picMkLst>
            <pc:docMk/>
            <pc:sldMk cId="3790297976" sldId="305"/>
            <ac:picMk id="3" creationId="{57DB6781-81F1-002D-157C-95294EE3546D}"/>
          </ac:picMkLst>
        </pc:picChg>
        <pc:picChg chg="del">
          <ac:chgData name="Rabsa Naseer" userId="" providerId="" clId="Web-{0EA9E34C-73DC-4BF8-8B3D-D5A1C3C74FA1}" dt="2024-05-03T16:24:10.161" v="41"/>
          <ac:picMkLst>
            <pc:docMk/>
            <pc:sldMk cId="3790297976" sldId="305"/>
            <ac:picMk id="4" creationId="{A94B7553-2FEF-D3FC-EE91-5E509A995B1E}"/>
          </ac:picMkLst>
        </pc:picChg>
        <pc:picChg chg="add mod">
          <ac:chgData name="Rabsa Naseer" userId="" providerId="" clId="Web-{0EA9E34C-73DC-4BF8-8B3D-D5A1C3C74FA1}" dt="2024-05-03T16:26:18.104" v="55" actId="1076"/>
          <ac:picMkLst>
            <pc:docMk/>
            <pc:sldMk cId="3790297976" sldId="305"/>
            <ac:picMk id="5" creationId="{AD52E59C-85E0-BB4F-9953-348B27537E09}"/>
          </ac:picMkLst>
        </pc:picChg>
      </pc:sldChg>
      <pc:sldChg chg="addSp delSp modSp add replId">
        <pc:chgData name="Rabsa Naseer" userId="" providerId="" clId="Web-{0EA9E34C-73DC-4BF8-8B3D-D5A1C3C74FA1}" dt="2024-05-03T16:47:54.222" v="134"/>
        <pc:sldMkLst>
          <pc:docMk/>
          <pc:sldMk cId="774826334" sldId="306"/>
        </pc:sldMkLst>
        <pc:spChg chg="mod">
          <ac:chgData name="Rabsa Naseer" userId="" providerId="" clId="Web-{0EA9E34C-73DC-4BF8-8B3D-D5A1C3C74FA1}" dt="2024-05-03T16:47:54.222" v="134"/>
          <ac:spMkLst>
            <pc:docMk/>
            <pc:sldMk cId="774826334" sldId="306"/>
            <ac:spMk id="10" creationId="{8D500B20-0AC5-6134-7750-4D596E569571}"/>
          </ac:spMkLst>
        </pc:spChg>
        <pc:spChg chg="mod">
          <ac:chgData name="Rabsa Naseer" userId="" providerId="" clId="Web-{0EA9E34C-73DC-4BF8-8B3D-D5A1C3C74FA1}" dt="2024-05-03T16:47:48.237" v="131" actId="1076"/>
          <ac:spMkLst>
            <pc:docMk/>
            <pc:sldMk cId="774826334" sldId="306"/>
            <ac:spMk id="13" creationId="{E0086C5D-86A5-B947-73CA-171D239C45A5}"/>
          </ac:spMkLst>
        </pc:spChg>
        <pc:spChg chg="mod">
          <ac:chgData name="Rabsa Naseer" userId="" providerId="" clId="Web-{0EA9E34C-73DC-4BF8-8B3D-D5A1C3C74FA1}" dt="2024-05-03T16:47:40.830" v="129" actId="1076"/>
          <ac:spMkLst>
            <pc:docMk/>
            <pc:sldMk cId="774826334" sldId="306"/>
            <ac:spMk id="14" creationId="{82FE95E8-37A0-0CA6-AE6C-BB580ABEDBC6}"/>
          </ac:spMkLst>
        </pc:spChg>
        <pc:picChg chg="add del mod modCrop">
          <ac:chgData name="Rabsa Naseer" userId="" providerId="" clId="Web-{0EA9E34C-73DC-4BF8-8B3D-D5A1C3C74FA1}" dt="2024-05-03T16:46:50.250" v="120"/>
          <ac:picMkLst>
            <pc:docMk/>
            <pc:sldMk cId="774826334" sldId="306"/>
            <ac:picMk id="2" creationId="{2239013B-FF61-8B86-43A2-EE6E068A7710}"/>
          </ac:picMkLst>
        </pc:picChg>
        <pc:picChg chg="mod">
          <ac:chgData name="Rabsa Naseer" userId="" providerId="" clId="Web-{0EA9E34C-73DC-4BF8-8B3D-D5A1C3C74FA1}" dt="2024-05-03T16:47:48.268" v="132" actId="1076"/>
          <ac:picMkLst>
            <pc:docMk/>
            <pc:sldMk cId="774826334" sldId="306"/>
            <ac:picMk id="3" creationId="{57DB6781-81F1-002D-157C-95294EE3546D}"/>
          </ac:picMkLst>
        </pc:picChg>
        <pc:picChg chg="add del mod modCrop">
          <ac:chgData name="Rabsa Naseer" userId="" providerId="" clId="Web-{0EA9E34C-73DC-4BF8-8B3D-D5A1C3C74FA1}" dt="2024-05-03T16:47:26.830" v="126"/>
          <ac:picMkLst>
            <pc:docMk/>
            <pc:sldMk cId="774826334" sldId="306"/>
            <ac:picMk id="4" creationId="{722D693F-F822-7E73-CC13-02FA046F1E8B}"/>
          </ac:picMkLst>
        </pc:picChg>
        <pc:picChg chg="del">
          <ac:chgData name="Rabsa Naseer" userId="" providerId="" clId="Web-{0EA9E34C-73DC-4BF8-8B3D-D5A1C3C74FA1}" dt="2024-05-03T16:26:53.246" v="63"/>
          <ac:picMkLst>
            <pc:docMk/>
            <pc:sldMk cId="774826334" sldId="306"/>
            <ac:picMk id="5" creationId="{AD52E59C-85E0-BB4F-9953-348B27537E09}"/>
          </ac:picMkLst>
        </pc:picChg>
        <pc:picChg chg="add mod">
          <ac:chgData name="Rabsa Naseer" userId="" providerId="" clId="Web-{0EA9E34C-73DC-4BF8-8B3D-D5A1C3C74FA1}" dt="2024-05-03T16:47:40.846" v="130" actId="1076"/>
          <ac:picMkLst>
            <pc:docMk/>
            <pc:sldMk cId="774826334" sldId="306"/>
            <ac:picMk id="6" creationId="{5C87AD31-062F-1903-6EF9-4BFFF626AC52}"/>
          </ac:picMkLst>
        </pc:picChg>
      </pc:sldChg>
    </pc:docChg>
  </pc:docChgLst>
  <pc:docChgLst>
    <pc:chgData name="Daniel Montgomery" clId="Web-{D2C2788F-E5F3-4BE8-88B8-9745A5822672}"/>
    <pc:docChg chg="addSld delSld modSld">
      <pc:chgData name="Daniel Montgomery" userId="" providerId="" clId="Web-{D2C2788F-E5F3-4BE8-88B8-9745A5822672}" dt="2024-05-03T16:35:52.787" v="60"/>
      <pc:docMkLst>
        <pc:docMk/>
      </pc:docMkLst>
      <pc:sldChg chg="modSp del">
        <pc:chgData name="Daniel Montgomery" userId="" providerId="" clId="Web-{D2C2788F-E5F3-4BE8-88B8-9745A5822672}" dt="2024-05-03T16:35:52.787" v="60"/>
        <pc:sldMkLst>
          <pc:docMk/>
          <pc:sldMk cId="3602733597" sldId="257"/>
        </pc:sldMkLst>
        <pc:picChg chg="mod">
          <ac:chgData name="Daniel Montgomery" userId="" providerId="" clId="Web-{D2C2788F-E5F3-4BE8-88B8-9745A5822672}" dt="2024-05-03T16:34:54.519" v="50" actId="14100"/>
          <ac:picMkLst>
            <pc:docMk/>
            <pc:sldMk cId="3602733597" sldId="257"/>
            <ac:picMk id="5" creationId="{3E18A78F-31CB-8E5F-685B-16AA6B10B574}"/>
          </ac:picMkLst>
        </pc:picChg>
      </pc:sldChg>
      <pc:sldChg chg="modSp">
        <pc:chgData name="Daniel Montgomery" userId="" providerId="" clId="Web-{D2C2788F-E5F3-4BE8-88B8-9745A5822672}" dt="2024-05-03T16:34:33.909" v="49" actId="20577"/>
        <pc:sldMkLst>
          <pc:docMk/>
          <pc:sldMk cId="3731029178" sldId="282"/>
        </pc:sldMkLst>
        <pc:spChg chg="mod">
          <ac:chgData name="Daniel Montgomery" userId="" providerId="" clId="Web-{D2C2788F-E5F3-4BE8-88B8-9745A5822672}" dt="2024-05-03T16:34:33.909" v="49" actId="20577"/>
          <ac:spMkLst>
            <pc:docMk/>
            <pc:sldMk cId="3731029178" sldId="282"/>
            <ac:spMk id="2" creationId="{00000000-0000-0000-0000-000000000000}"/>
          </ac:spMkLst>
        </pc:spChg>
      </pc:sldChg>
      <pc:sldChg chg="addSp delSp modSp new">
        <pc:chgData name="Daniel Montgomery" userId="" providerId="" clId="Web-{D2C2788F-E5F3-4BE8-88B8-9745A5822672}" dt="2024-05-03T16:35:41.661" v="59" actId="14100"/>
        <pc:sldMkLst>
          <pc:docMk/>
          <pc:sldMk cId="1544564023" sldId="308"/>
        </pc:sldMkLst>
        <pc:spChg chg="del">
          <ac:chgData name="Daniel Montgomery" userId="" providerId="" clId="Web-{D2C2788F-E5F3-4BE8-88B8-9745A5822672}" dt="2024-05-03T16:35:20.114" v="52"/>
          <ac:spMkLst>
            <pc:docMk/>
            <pc:sldMk cId="1544564023" sldId="308"/>
            <ac:spMk id="2" creationId="{85684244-9974-A5A5-B648-DEB0429D1098}"/>
          </ac:spMkLst>
        </pc:spChg>
        <pc:spChg chg="del">
          <ac:chgData name="Daniel Montgomery" userId="" providerId="" clId="Web-{D2C2788F-E5F3-4BE8-88B8-9745A5822672}" dt="2024-05-03T16:35:23.942" v="53"/>
          <ac:spMkLst>
            <pc:docMk/>
            <pc:sldMk cId="1544564023" sldId="308"/>
            <ac:spMk id="3" creationId="{AA399C9C-4688-DEB7-6207-A5A4A68582FC}"/>
          </ac:spMkLst>
        </pc:spChg>
        <pc:spChg chg="add mod">
          <ac:chgData name="Daniel Montgomery" userId="" providerId="" clId="Web-{D2C2788F-E5F3-4BE8-88B8-9745A5822672}" dt="2024-05-03T16:35:41.661" v="59" actId="14100"/>
          <ac:spMkLst>
            <pc:docMk/>
            <pc:sldMk cId="1544564023" sldId="308"/>
            <ac:spMk id="8" creationId="{8FC4DB35-976B-213B-AD9D-A40D656198AE}"/>
          </ac:spMkLst>
        </pc:spChg>
        <pc:picChg chg="add mod">
          <ac:chgData name="Daniel Montgomery" userId="" providerId="" clId="Web-{D2C2788F-E5F3-4BE8-88B8-9745A5822672}" dt="2024-05-03T16:35:28.004" v="56" actId="1076"/>
          <ac:picMkLst>
            <pc:docMk/>
            <pc:sldMk cId="1544564023" sldId="308"/>
            <ac:picMk id="6" creationId="{4A16009D-EAC6-C747-7FF8-D1AA05FD0B49}"/>
          </ac:picMkLst>
        </pc:picChg>
      </pc:sldChg>
    </pc:docChg>
  </pc:docChgLst>
  <pc:docChgLst>
    <pc:chgData name="Taylor Vroman" clId="Web-{C99803A4-688A-456E-8B87-E1434D380AB1}"/>
    <pc:docChg chg="delSld modSld sldOrd">
      <pc:chgData name="Taylor Vroman" userId="" providerId="" clId="Web-{C99803A4-688A-456E-8B87-E1434D380AB1}" dt="2024-05-03T17:39:42.393" v="83" actId="20577"/>
      <pc:docMkLst>
        <pc:docMk/>
      </pc:docMkLst>
      <pc:sldChg chg="modSp">
        <pc:chgData name="Taylor Vroman" userId="" providerId="" clId="Web-{C99803A4-688A-456E-8B87-E1434D380AB1}" dt="2024-05-03T17:39:20.502" v="79" actId="20577"/>
        <pc:sldMkLst>
          <pc:docMk/>
          <pc:sldMk cId="593002056" sldId="260"/>
        </pc:sldMkLst>
        <pc:spChg chg="mod">
          <ac:chgData name="Taylor Vroman" userId="" providerId="" clId="Web-{C99803A4-688A-456E-8B87-E1434D380AB1}" dt="2024-05-03T17:39:20.502" v="79" actId="20577"/>
          <ac:spMkLst>
            <pc:docMk/>
            <pc:sldMk cId="593002056" sldId="260"/>
            <ac:spMk id="9" creationId="{00000000-0000-0000-0000-000000000000}"/>
          </ac:spMkLst>
        </pc:spChg>
      </pc:sldChg>
      <pc:sldChg chg="addSp modSp ord">
        <pc:chgData name="Taylor Vroman" userId="" providerId="" clId="Web-{C99803A4-688A-456E-8B87-E1434D380AB1}" dt="2024-05-03T17:28:21.881" v="3" actId="1076"/>
        <pc:sldMkLst>
          <pc:docMk/>
          <pc:sldMk cId="2593784036" sldId="267"/>
        </pc:sldMkLst>
        <pc:picChg chg="add mod">
          <ac:chgData name="Taylor Vroman" userId="" providerId="" clId="Web-{C99803A4-688A-456E-8B87-E1434D380AB1}" dt="2024-05-03T17:28:21.881" v="3" actId="1076"/>
          <ac:picMkLst>
            <pc:docMk/>
            <pc:sldMk cId="2593784036" sldId="267"/>
            <ac:picMk id="14" creationId="{DC7DCACD-70AE-21DE-B051-EF0B4F398C85}"/>
          </ac:picMkLst>
        </pc:picChg>
      </pc:sldChg>
      <pc:sldChg chg="modSp">
        <pc:chgData name="Taylor Vroman" userId="" providerId="" clId="Web-{C99803A4-688A-456E-8B87-E1434D380AB1}" dt="2024-05-03T17:39:42.393" v="83" actId="20577"/>
        <pc:sldMkLst>
          <pc:docMk/>
          <pc:sldMk cId="2453819304" sldId="276"/>
        </pc:sldMkLst>
        <pc:spChg chg="mod">
          <ac:chgData name="Taylor Vroman" userId="" providerId="" clId="Web-{C99803A4-688A-456E-8B87-E1434D380AB1}" dt="2024-05-03T17:39:42.393" v="83" actId="20577"/>
          <ac:spMkLst>
            <pc:docMk/>
            <pc:sldMk cId="2453819304" sldId="276"/>
            <ac:spMk id="6" creationId="{6066F457-76B9-EAA2-5382-C4210C4B56D7}"/>
          </ac:spMkLst>
        </pc:spChg>
      </pc:sldChg>
      <pc:sldChg chg="del">
        <pc:chgData name="Taylor Vroman" userId="" providerId="" clId="Web-{C99803A4-688A-456E-8B87-E1434D380AB1}" dt="2024-05-03T17:37:12.028" v="65"/>
        <pc:sldMkLst>
          <pc:docMk/>
          <pc:sldMk cId="2224572930" sldId="280"/>
        </pc:sldMkLst>
      </pc:sldChg>
      <pc:sldChg chg="modSp">
        <pc:chgData name="Taylor Vroman" userId="" providerId="" clId="Web-{C99803A4-688A-456E-8B87-E1434D380AB1}" dt="2024-05-03T17:36:33.355" v="64" actId="20577"/>
        <pc:sldMkLst>
          <pc:docMk/>
          <pc:sldMk cId="3731029178" sldId="282"/>
        </pc:sldMkLst>
        <pc:spChg chg="mod">
          <ac:chgData name="Taylor Vroman" userId="" providerId="" clId="Web-{C99803A4-688A-456E-8B87-E1434D380AB1}" dt="2024-05-03T17:36:33.355" v="64" actId="20577"/>
          <ac:spMkLst>
            <pc:docMk/>
            <pc:sldMk cId="3731029178" sldId="282"/>
            <ac:spMk id="2" creationId="{00000000-0000-0000-0000-000000000000}"/>
          </ac:spMkLst>
        </pc:spChg>
      </pc:sldChg>
      <pc:sldChg chg="addSp modSp">
        <pc:chgData name="Taylor Vroman" userId="" providerId="" clId="Web-{C99803A4-688A-456E-8B87-E1434D380AB1}" dt="2024-05-03T17:29:02.008" v="14" actId="1076"/>
        <pc:sldMkLst>
          <pc:docMk/>
          <pc:sldMk cId="4064066268" sldId="304"/>
        </pc:sldMkLst>
        <pc:spChg chg="mod">
          <ac:chgData name="Taylor Vroman" userId="" providerId="" clId="Web-{C99803A4-688A-456E-8B87-E1434D380AB1}" dt="2024-05-03T17:28:54.742" v="13" actId="20577"/>
          <ac:spMkLst>
            <pc:docMk/>
            <pc:sldMk cId="4064066268" sldId="304"/>
            <ac:spMk id="11" creationId="{2B261E8F-3273-1933-A026-84AE5127899B}"/>
          </ac:spMkLst>
        </pc:spChg>
        <pc:picChg chg="add mod">
          <ac:chgData name="Taylor Vroman" userId="" providerId="" clId="Web-{C99803A4-688A-456E-8B87-E1434D380AB1}" dt="2024-05-03T17:28:32.866" v="5" actId="1076"/>
          <ac:picMkLst>
            <pc:docMk/>
            <pc:sldMk cId="4064066268" sldId="304"/>
            <ac:picMk id="5" creationId="{2A981004-CA3D-73A2-9E17-841E33C855A8}"/>
          </ac:picMkLst>
        </pc:picChg>
        <pc:cxnChg chg="mod">
          <ac:chgData name="Taylor Vroman" userId="" providerId="" clId="Web-{C99803A4-688A-456E-8B87-E1434D380AB1}" dt="2024-05-03T17:29:02.008" v="14" actId="1076"/>
          <ac:cxnSpMkLst>
            <pc:docMk/>
            <pc:sldMk cId="4064066268" sldId="304"/>
            <ac:cxnSpMk id="4" creationId="{00000000-0000-0000-0000-000000000000}"/>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7B29B2-5581-4985-897E-478E8101E0B8}" type="doc">
      <dgm:prSet loTypeId="urn:microsoft.com/office/officeart/2005/8/layout/process1" loCatId="process" qsTypeId="urn:microsoft.com/office/officeart/2005/8/quickstyle/simple1" qsCatId="simple" csTypeId="urn:microsoft.com/office/officeart/2005/8/colors/accent0_1" csCatId="mainScheme" phldr="1"/>
      <dgm:spPr/>
    </dgm:pt>
    <dgm:pt modelId="{31F181DF-4B12-40F7-BC8C-1E7E80317F47}">
      <dgm:prSet phldrT="[Text]"/>
      <dgm:spPr/>
      <dgm:t>
        <a:bodyPr/>
        <a:lstStyle/>
        <a:p>
          <a:r>
            <a:rPr lang="en-US"/>
            <a:t>Use original data with original software to reproduce figures</a:t>
          </a:r>
        </a:p>
      </dgm:t>
    </dgm:pt>
    <dgm:pt modelId="{8EFFDC6C-3B97-4D04-8FCF-C0CAD38A1B8C}" type="parTrans" cxnId="{F2746110-BAD6-4679-906B-02B50511489E}">
      <dgm:prSet/>
      <dgm:spPr/>
      <dgm:t>
        <a:bodyPr/>
        <a:lstStyle/>
        <a:p>
          <a:endParaRPr lang="en-US"/>
        </a:p>
      </dgm:t>
    </dgm:pt>
    <dgm:pt modelId="{613C3602-3B22-458F-ACFA-003360E991ED}" type="sibTrans" cxnId="{F2746110-BAD6-4679-906B-02B50511489E}">
      <dgm:prSet/>
      <dgm:spPr/>
      <dgm:t>
        <a:bodyPr/>
        <a:lstStyle/>
        <a:p>
          <a:endParaRPr lang="en-US"/>
        </a:p>
      </dgm:t>
    </dgm:pt>
    <dgm:pt modelId="{D55D1C00-9354-409F-916E-50F26804CE0A}">
      <dgm:prSet phldrT="[Text]"/>
      <dgm:spPr/>
      <dgm:t>
        <a:bodyPr/>
        <a:lstStyle/>
        <a:p>
          <a:r>
            <a:rPr lang="en-US"/>
            <a:t>If original software not ideal – try R/Python to reproduce figure</a:t>
          </a:r>
        </a:p>
      </dgm:t>
    </dgm:pt>
    <dgm:pt modelId="{B3BF2205-7E85-4F89-B7D0-F9818F0C3F36}" type="parTrans" cxnId="{6093F41E-E80C-4F4F-B182-7D4527299F58}">
      <dgm:prSet/>
      <dgm:spPr/>
      <dgm:t>
        <a:bodyPr/>
        <a:lstStyle/>
        <a:p>
          <a:endParaRPr lang="en-US"/>
        </a:p>
      </dgm:t>
    </dgm:pt>
    <dgm:pt modelId="{F04A0D7B-D925-4FE5-9E8B-249AF9A17ADD}" type="sibTrans" cxnId="{6093F41E-E80C-4F4F-B182-7D4527299F58}">
      <dgm:prSet/>
      <dgm:spPr/>
      <dgm:t>
        <a:bodyPr/>
        <a:lstStyle/>
        <a:p>
          <a:endParaRPr lang="en-US"/>
        </a:p>
      </dgm:t>
    </dgm:pt>
    <dgm:pt modelId="{6B3AD3FD-C089-44CD-84B2-AF69B7C9356B}">
      <dgm:prSet phldrT="[Text]"/>
      <dgm:spPr/>
      <dgm:t>
        <a:bodyPr/>
        <a:lstStyle/>
        <a:p>
          <a:r>
            <a:rPr lang="en-US"/>
            <a:t>Reflect on why differences occur between original software and R/Python</a:t>
          </a:r>
        </a:p>
      </dgm:t>
    </dgm:pt>
    <dgm:pt modelId="{EBF93CAD-452B-4BA3-B37E-2D3EC16803BD}" type="parTrans" cxnId="{C25AA231-2F29-4AF5-9880-086D912276FE}">
      <dgm:prSet/>
      <dgm:spPr/>
      <dgm:t>
        <a:bodyPr/>
        <a:lstStyle/>
        <a:p>
          <a:endParaRPr lang="en-US"/>
        </a:p>
      </dgm:t>
    </dgm:pt>
    <dgm:pt modelId="{AB45A4C9-7AA9-474E-8B7E-9DF0CAB3DF75}" type="sibTrans" cxnId="{C25AA231-2F29-4AF5-9880-086D912276FE}">
      <dgm:prSet/>
      <dgm:spPr/>
      <dgm:t>
        <a:bodyPr/>
        <a:lstStyle/>
        <a:p>
          <a:endParaRPr lang="en-US"/>
        </a:p>
      </dgm:t>
    </dgm:pt>
    <dgm:pt modelId="{B80415F8-A039-4843-92C0-003BC07B8696}" type="pres">
      <dgm:prSet presAssocID="{267B29B2-5581-4985-897E-478E8101E0B8}" presName="Name0" presStyleCnt="0">
        <dgm:presLayoutVars>
          <dgm:dir/>
          <dgm:resizeHandles val="exact"/>
        </dgm:presLayoutVars>
      </dgm:prSet>
      <dgm:spPr/>
    </dgm:pt>
    <dgm:pt modelId="{ED0EC6B5-C602-4DA1-BDB3-DEE6586FC4B9}" type="pres">
      <dgm:prSet presAssocID="{31F181DF-4B12-40F7-BC8C-1E7E80317F47}" presName="node" presStyleLbl="node1" presStyleIdx="0" presStyleCnt="3">
        <dgm:presLayoutVars>
          <dgm:bulletEnabled val="1"/>
        </dgm:presLayoutVars>
      </dgm:prSet>
      <dgm:spPr/>
    </dgm:pt>
    <dgm:pt modelId="{B626599B-2990-44C0-AD80-07B9D1696F60}" type="pres">
      <dgm:prSet presAssocID="{613C3602-3B22-458F-ACFA-003360E991ED}" presName="sibTrans" presStyleLbl="sibTrans2D1" presStyleIdx="0" presStyleCnt="2"/>
      <dgm:spPr/>
    </dgm:pt>
    <dgm:pt modelId="{BA896EBD-4FB8-4DB8-994E-0AFA007EBECF}" type="pres">
      <dgm:prSet presAssocID="{613C3602-3B22-458F-ACFA-003360E991ED}" presName="connectorText" presStyleLbl="sibTrans2D1" presStyleIdx="0" presStyleCnt="2"/>
      <dgm:spPr/>
    </dgm:pt>
    <dgm:pt modelId="{8CB8B649-66FE-474C-ABCC-0E6FC89DF355}" type="pres">
      <dgm:prSet presAssocID="{D55D1C00-9354-409F-916E-50F26804CE0A}" presName="node" presStyleLbl="node1" presStyleIdx="1" presStyleCnt="3">
        <dgm:presLayoutVars>
          <dgm:bulletEnabled val="1"/>
        </dgm:presLayoutVars>
      </dgm:prSet>
      <dgm:spPr/>
    </dgm:pt>
    <dgm:pt modelId="{D1FCA58E-F92C-4813-9070-B619DD5629DD}" type="pres">
      <dgm:prSet presAssocID="{F04A0D7B-D925-4FE5-9E8B-249AF9A17ADD}" presName="sibTrans" presStyleLbl="sibTrans2D1" presStyleIdx="1" presStyleCnt="2"/>
      <dgm:spPr/>
    </dgm:pt>
    <dgm:pt modelId="{AD20B913-886B-4B9E-ADBE-0DAFA3F8F692}" type="pres">
      <dgm:prSet presAssocID="{F04A0D7B-D925-4FE5-9E8B-249AF9A17ADD}" presName="connectorText" presStyleLbl="sibTrans2D1" presStyleIdx="1" presStyleCnt="2"/>
      <dgm:spPr/>
    </dgm:pt>
    <dgm:pt modelId="{DAD61D46-E105-4C5F-ABD6-1BFDFB4131A4}" type="pres">
      <dgm:prSet presAssocID="{6B3AD3FD-C089-44CD-84B2-AF69B7C9356B}" presName="node" presStyleLbl="node1" presStyleIdx="2" presStyleCnt="3">
        <dgm:presLayoutVars>
          <dgm:bulletEnabled val="1"/>
        </dgm:presLayoutVars>
      </dgm:prSet>
      <dgm:spPr/>
    </dgm:pt>
  </dgm:ptLst>
  <dgm:cxnLst>
    <dgm:cxn modelId="{F2746110-BAD6-4679-906B-02B50511489E}" srcId="{267B29B2-5581-4985-897E-478E8101E0B8}" destId="{31F181DF-4B12-40F7-BC8C-1E7E80317F47}" srcOrd="0" destOrd="0" parTransId="{8EFFDC6C-3B97-4D04-8FCF-C0CAD38A1B8C}" sibTransId="{613C3602-3B22-458F-ACFA-003360E991ED}"/>
    <dgm:cxn modelId="{6093F41E-E80C-4F4F-B182-7D4527299F58}" srcId="{267B29B2-5581-4985-897E-478E8101E0B8}" destId="{D55D1C00-9354-409F-916E-50F26804CE0A}" srcOrd="1" destOrd="0" parTransId="{B3BF2205-7E85-4F89-B7D0-F9818F0C3F36}" sibTransId="{F04A0D7B-D925-4FE5-9E8B-249AF9A17ADD}"/>
    <dgm:cxn modelId="{C25AA231-2F29-4AF5-9880-086D912276FE}" srcId="{267B29B2-5581-4985-897E-478E8101E0B8}" destId="{6B3AD3FD-C089-44CD-84B2-AF69B7C9356B}" srcOrd="2" destOrd="0" parTransId="{EBF93CAD-452B-4BA3-B37E-2D3EC16803BD}" sibTransId="{AB45A4C9-7AA9-474E-8B7E-9DF0CAB3DF75}"/>
    <dgm:cxn modelId="{76016274-ABC9-4C53-86F1-F89EC99D25A5}" type="presOf" srcId="{F04A0D7B-D925-4FE5-9E8B-249AF9A17ADD}" destId="{D1FCA58E-F92C-4813-9070-B619DD5629DD}" srcOrd="0" destOrd="0" presId="urn:microsoft.com/office/officeart/2005/8/layout/process1"/>
    <dgm:cxn modelId="{D14B6979-E7E1-4D6D-8199-917C38C1F7DD}" type="presOf" srcId="{267B29B2-5581-4985-897E-478E8101E0B8}" destId="{B80415F8-A039-4843-92C0-003BC07B8696}" srcOrd="0" destOrd="0" presId="urn:microsoft.com/office/officeart/2005/8/layout/process1"/>
    <dgm:cxn modelId="{D50EA47C-6E9F-4BBA-AD1D-15CB7938BFBA}" type="presOf" srcId="{6B3AD3FD-C089-44CD-84B2-AF69B7C9356B}" destId="{DAD61D46-E105-4C5F-ABD6-1BFDFB4131A4}" srcOrd="0" destOrd="0" presId="urn:microsoft.com/office/officeart/2005/8/layout/process1"/>
    <dgm:cxn modelId="{ADDE2F8C-1EED-41B0-A23D-F3D09F1B7F68}" type="presOf" srcId="{F04A0D7B-D925-4FE5-9E8B-249AF9A17ADD}" destId="{AD20B913-886B-4B9E-ADBE-0DAFA3F8F692}" srcOrd="1" destOrd="0" presId="urn:microsoft.com/office/officeart/2005/8/layout/process1"/>
    <dgm:cxn modelId="{6F6DA2C1-1130-475D-A3FC-1C8F542D5A9A}" type="presOf" srcId="{613C3602-3B22-458F-ACFA-003360E991ED}" destId="{BA896EBD-4FB8-4DB8-994E-0AFA007EBECF}" srcOrd="1" destOrd="0" presId="urn:microsoft.com/office/officeart/2005/8/layout/process1"/>
    <dgm:cxn modelId="{A779A0C3-413B-4BD7-96A7-70E1701BE67D}" type="presOf" srcId="{31F181DF-4B12-40F7-BC8C-1E7E80317F47}" destId="{ED0EC6B5-C602-4DA1-BDB3-DEE6586FC4B9}" srcOrd="0" destOrd="0" presId="urn:microsoft.com/office/officeart/2005/8/layout/process1"/>
    <dgm:cxn modelId="{7EB906EF-390D-4D7C-BD56-CF242F1A77AA}" type="presOf" srcId="{613C3602-3B22-458F-ACFA-003360E991ED}" destId="{B626599B-2990-44C0-AD80-07B9D1696F60}" srcOrd="0" destOrd="0" presId="urn:microsoft.com/office/officeart/2005/8/layout/process1"/>
    <dgm:cxn modelId="{7122C2FF-C130-4BCC-ADA2-5A1E767C6D00}" type="presOf" srcId="{D55D1C00-9354-409F-916E-50F26804CE0A}" destId="{8CB8B649-66FE-474C-ABCC-0E6FC89DF355}" srcOrd="0" destOrd="0" presId="urn:microsoft.com/office/officeart/2005/8/layout/process1"/>
    <dgm:cxn modelId="{041DAA44-38EB-4200-B5C6-C4721F7B706B}" type="presParOf" srcId="{B80415F8-A039-4843-92C0-003BC07B8696}" destId="{ED0EC6B5-C602-4DA1-BDB3-DEE6586FC4B9}" srcOrd="0" destOrd="0" presId="urn:microsoft.com/office/officeart/2005/8/layout/process1"/>
    <dgm:cxn modelId="{3B0EC408-1BB4-47A5-B0FD-5953E3CB499D}" type="presParOf" srcId="{B80415F8-A039-4843-92C0-003BC07B8696}" destId="{B626599B-2990-44C0-AD80-07B9D1696F60}" srcOrd="1" destOrd="0" presId="urn:microsoft.com/office/officeart/2005/8/layout/process1"/>
    <dgm:cxn modelId="{10E137A7-FA78-4E39-8C80-C6CEBB880709}" type="presParOf" srcId="{B626599B-2990-44C0-AD80-07B9D1696F60}" destId="{BA896EBD-4FB8-4DB8-994E-0AFA007EBECF}" srcOrd="0" destOrd="0" presId="urn:microsoft.com/office/officeart/2005/8/layout/process1"/>
    <dgm:cxn modelId="{6BE7A77A-1ACA-41EF-AFFB-BBC3B10DD2F6}" type="presParOf" srcId="{B80415F8-A039-4843-92C0-003BC07B8696}" destId="{8CB8B649-66FE-474C-ABCC-0E6FC89DF355}" srcOrd="2" destOrd="0" presId="urn:microsoft.com/office/officeart/2005/8/layout/process1"/>
    <dgm:cxn modelId="{91CBC514-35DF-4169-AD1F-0B7EB604E343}" type="presParOf" srcId="{B80415F8-A039-4843-92C0-003BC07B8696}" destId="{D1FCA58E-F92C-4813-9070-B619DD5629DD}" srcOrd="3" destOrd="0" presId="urn:microsoft.com/office/officeart/2005/8/layout/process1"/>
    <dgm:cxn modelId="{18AD8AD1-4D6E-4D1A-AE70-D13E0007F9D5}" type="presParOf" srcId="{D1FCA58E-F92C-4813-9070-B619DD5629DD}" destId="{AD20B913-886B-4B9E-ADBE-0DAFA3F8F692}" srcOrd="0" destOrd="0" presId="urn:microsoft.com/office/officeart/2005/8/layout/process1"/>
    <dgm:cxn modelId="{C8CEEF98-CC02-4C80-B8C0-88A0E70CEC2B}" type="presParOf" srcId="{B80415F8-A039-4843-92C0-003BC07B8696}" destId="{DAD61D46-E105-4C5F-ABD6-1BFDFB4131A4}"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0EC6B5-C602-4DA1-BDB3-DEE6586FC4B9}">
      <dsp:nvSpPr>
        <dsp:cNvPr id="0" name=""/>
        <dsp:cNvSpPr/>
      </dsp:nvSpPr>
      <dsp:spPr>
        <a:xfrm>
          <a:off x="4703" y="769444"/>
          <a:ext cx="1405736" cy="2004822"/>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Use original data with original software to reproduce figures</a:t>
          </a:r>
        </a:p>
      </dsp:txBody>
      <dsp:txXfrm>
        <a:off x="45876" y="810617"/>
        <a:ext cx="1323390" cy="1922476"/>
      </dsp:txXfrm>
    </dsp:sp>
    <dsp:sp modelId="{B626599B-2990-44C0-AD80-07B9D1696F60}">
      <dsp:nvSpPr>
        <dsp:cNvPr id="0" name=""/>
        <dsp:cNvSpPr/>
      </dsp:nvSpPr>
      <dsp:spPr>
        <a:xfrm>
          <a:off x="1551013" y="1597544"/>
          <a:ext cx="298016" cy="34862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551013" y="1667268"/>
        <a:ext cx="208611" cy="209174"/>
      </dsp:txXfrm>
    </dsp:sp>
    <dsp:sp modelId="{8CB8B649-66FE-474C-ABCC-0E6FC89DF355}">
      <dsp:nvSpPr>
        <dsp:cNvPr id="0" name=""/>
        <dsp:cNvSpPr/>
      </dsp:nvSpPr>
      <dsp:spPr>
        <a:xfrm>
          <a:off x="1972734" y="769444"/>
          <a:ext cx="1405736" cy="2004822"/>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If original software not ideal – try R/Python to reproduce figure</a:t>
          </a:r>
        </a:p>
      </dsp:txBody>
      <dsp:txXfrm>
        <a:off x="2013907" y="810617"/>
        <a:ext cx="1323390" cy="1922476"/>
      </dsp:txXfrm>
    </dsp:sp>
    <dsp:sp modelId="{D1FCA58E-F92C-4813-9070-B619DD5629DD}">
      <dsp:nvSpPr>
        <dsp:cNvPr id="0" name=""/>
        <dsp:cNvSpPr/>
      </dsp:nvSpPr>
      <dsp:spPr>
        <a:xfrm>
          <a:off x="3519045" y="1597544"/>
          <a:ext cx="298016" cy="34862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519045" y="1667268"/>
        <a:ext cx="208611" cy="209174"/>
      </dsp:txXfrm>
    </dsp:sp>
    <dsp:sp modelId="{DAD61D46-E105-4C5F-ABD6-1BFDFB4131A4}">
      <dsp:nvSpPr>
        <dsp:cNvPr id="0" name=""/>
        <dsp:cNvSpPr/>
      </dsp:nvSpPr>
      <dsp:spPr>
        <a:xfrm>
          <a:off x="3940766" y="769444"/>
          <a:ext cx="1405736" cy="2004822"/>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Reflect on why differences occur between original software and R/Python</a:t>
          </a:r>
        </a:p>
      </dsp:txBody>
      <dsp:txXfrm>
        <a:off x="3981939" y="810617"/>
        <a:ext cx="1323390" cy="192247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755A0C9-E830-1241-BEA3-6925DA004ECF}" type="datetimeFigureOut">
              <a:rPr lang="en-US" smtClean="0"/>
              <a:pPr/>
              <a:t>5/3/2024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984522-76EF-EF4D-8870-07F3436BA4E0}" type="slidenum">
              <a:rPr lang="en-US" smtClean="0"/>
              <a:pPr/>
              <a:t>‹#›</a:t>
            </a:fld>
            <a:endParaRPr lang="en-US"/>
          </a:p>
        </p:txBody>
      </p:sp>
    </p:spTree>
    <p:extLst>
      <p:ext uri="{BB962C8B-B14F-4D97-AF65-F5344CB8AC3E}">
        <p14:creationId xmlns:p14="http://schemas.microsoft.com/office/powerpoint/2010/main" val="12009024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845082-6AF3-024B-A14D-C5AD8123919E}" type="datetimeFigureOut">
              <a:rPr lang="en-US" smtClean="0"/>
              <a:pPr/>
              <a:t>5/3/2024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6D18E-8B09-B24B-9169-4FC527B8D84F}" type="slidenum">
              <a:rPr lang="en-US" smtClean="0"/>
              <a:pPr/>
              <a:t>‹#›</a:t>
            </a:fld>
            <a:endParaRPr lang="en-US"/>
          </a:p>
        </p:txBody>
      </p:sp>
    </p:spTree>
    <p:extLst>
      <p:ext uri="{BB962C8B-B14F-4D97-AF65-F5344CB8AC3E}">
        <p14:creationId xmlns:p14="http://schemas.microsoft.com/office/powerpoint/2010/main" val="24577925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2604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E7A23-42F6-88F2-95A7-A8816CE393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E4A725-0B2D-05FE-437A-03B667CC89DC}"/>
              </a:ext>
            </a:extLst>
          </p:cNvPr>
          <p:cNvSpPr>
            <a:spLocks noGrp="1"/>
          </p:cNvSpPr>
          <p:nvPr>
            <p:ph type="dt" sz="half" idx="10"/>
          </p:nvPr>
        </p:nvSpPr>
        <p:spPr/>
        <p:txBody>
          <a:bodyPr/>
          <a:lstStyle/>
          <a:p>
            <a:fld id="{62545DBF-0D89-D148-BCE0-1BE7F244E50C}" type="datetimeFigureOut">
              <a:rPr lang="en-US" smtClean="0"/>
              <a:t>5/3/2024</a:t>
            </a:fld>
            <a:endParaRPr lang="en-US"/>
          </a:p>
        </p:txBody>
      </p:sp>
      <p:sp>
        <p:nvSpPr>
          <p:cNvPr id="4" name="Footer Placeholder 3">
            <a:extLst>
              <a:ext uri="{FF2B5EF4-FFF2-40B4-BE49-F238E27FC236}">
                <a16:creationId xmlns:a16="http://schemas.microsoft.com/office/drawing/2014/main" id="{E9A3412B-D139-988F-8C34-85423EEFB8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0E1E39-78C5-CA2C-AE95-14E7ECD867A0}"/>
              </a:ext>
            </a:extLst>
          </p:cNvPr>
          <p:cNvSpPr>
            <a:spLocks noGrp="1"/>
          </p:cNvSpPr>
          <p:nvPr>
            <p:ph type="sldNum" sz="quarter" idx="12"/>
          </p:nvPr>
        </p:nvSpPr>
        <p:spPr/>
        <p:txBody>
          <a:bodyPr/>
          <a:lstStyle/>
          <a:p>
            <a:fld id="{EFA33CBC-FDE4-D34A-B0C9-F9D2A3B6B515}" type="slidenum">
              <a:rPr lang="en-US" smtClean="0"/>
              <a:t>‹#›</a:t>
            </a:fld>
            <a:endParaRPr lang="en-US"/>
          </a:p>
        </p:txBody>
      </p:sp>
    </p:spTree>
    <p:extLst>
      <p:ext uri="{BB962C8B-B14F-4D97-AF65-F5344CB8AC3E}">
        <p14:creationId xmlns:p14="http://schemas.microsoft.com/office/powerpoint/2010/main" val="3990320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3A36E-B7B8-E18A-7AF0-1C421AE1CC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8E5D64-63DE-0027-065B-74EFAF2CCA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29757D-9F28-1770-99A1-B4A803C183A3}"/>
              </a:ext>
            </a:extLst>
          </p:cNvPr>
          <p:cNvSpPr>
            <a:spLocks noGrp="1"/>
          </p:cNvSpPr>
          <p:nvPr>
            <p:ph type="dt" sz="half" idx="10"/>
          </p:nvPr>
        </p:nvSpPr>
        <p:spPr/>
        <p:txBody>
          <a:bodyPr/>
          <a:lstStyle/>
          <a:p>
            <a:fld id="{62545DBF-0D89-D148-BCE0-1BE7F244E50C}" type="datetimeFigureOut">
              <a:rPr lang="en-US" smtClean="0"/>
              <a:t>5/3/2024</a:t>
            </a:fld>
            <a:endParaRPr lang="en-US"/>
          </a:p>
        </p:txBody>
      </p:sp>
      <p:sp>
        <p:nvSpPr>
          <p:cNvPr id="5" name="Footer Placeholder 4">
            <a:extLst>
              <a:ext uri="{FF2B5EF4-FFF2-40B4-BE49-F238E27FC236}">
                <a16:creationId xmlns:a16="http://schemas.microsoft.com/office/drawing/2014/main" id="{9BA33C8F-B0A6-0888-2324-266C0C3D18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3C80F7-63CA-82C8-99AC-257328FACABB}"/>
              </a:ext>
            </a:extLst>
          </p:cNvPr>
          <p:cNvSpPr>
            <a:spLocks noGrp="1"/>
          </p:cNvSpPr>
          <p:nvPr>
            <p:ph type="sldNum" sz="quarter" idx="12"/>
          </p:nvPr>
        </p:nvSpPr>
        <p:spPr/>
        <p:txBody>
          <a:bodyPr/>
          <a:lstStyle/>
          <a:p>
            <a:fld id="{EFA33CBC-FDE4-D34A-B0C9-F9D2A3B6B515}" type="slidenum">
              <a:rPr lang="en-US" smtClean="0"/>
              <a:t>‹#›</a:t>
            </a:fld>
            <a:endParaRPr lang="en-US"/>
          </a:p>
        </p:txBody>
      </p:sp>
    </p:spTree>
    <p:extLst>
      <p:ext uri="{BB962C8B-B14F-4D97-AF65-F5344CB8AC3E}">
        <p14:creationId xmlns:p14="http://schemas.microsoft.com/office/powerpoint/2010/main" val="679624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5D257C-1615-606C-669E-5DDA38B60D69}"/>
              </a:ext>
            </a:extLst>
          </p:cNvPr>
          <p:cNvSpPr>
            <a:spLocks noGrp="1"/>
          </p:cNvSpPr>
          <p:nvPr>
            <p:ph type="dt" sz="half" idx="10"/>
          </p:nvPr>
        </p:nvSpPr>
        <p:spPr/>
        <p:txBody>
          <a:bodyPr/>
          <a:lstStyle/>
          <a:p>
            <a:fld id="{D8C7E5C9-EDFF-4AAA-8697-C3712CCCADF3}" type="datetimeFigureOut">
              <a:rPr lang="en-US" smtClean="0"/>
              <a:t>5/3/2024</a:t>
            </a:fld>
            <a:endParaRPr lang="en-US"/>
          </a:p>
        </p:txBody>
      </p:sp>
      <p:sp>
        <p:nvSpPr>
          <p:cNvPr id="3" name="Footer Placeholder 2">
            <a:extLst>
              <a:ext uri="{FF2B5EF4-FFF2-40B4-BE49-F238E27FC236}">
                <a16:creationId xmlns:a16="http://schemas.microsoft.com/office/drawing/2014/main" id="{5B464A20-FEB0-9A71-4C3D-68CA09E234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D1BD14-B4B6-B2A7-0533-0B09D2BBAD55}"/>
              </a:ext>
            </a:extLst>
          </p:cNvPr>
          <p:cNvSpPr>
            <a:spLocks noGrp="1"/>
          </p:cNvSpPr>
          <p:nvPr>
            <p:ph type="sldNum" sz="quarter" idx="12"/>
          </p:nvPr>
        </p:nvSpPr>
        <p:spPr/>
        <p:txBody>
          <a:bodyPr/>
          <a:lstStyle/>
          <a:p>
            <a:fld id="{5E39D054-54DB-40CA-8D9E-F63735B343BC}" type="slidenum">
              <a:rPr lang="en-US" smtClean="0"/>
              <a:t>‹#›</a:t>
            </a:fld>
            <a:endParaRPr lang="en-US"/>
          </a:p>
        </p:txBody>
      </p:sp>
    </p:spTree>
    <p:extLst>
      <p:ext uri="{BB962C8B-B14F-4D97-AF65-F5344CB8AC3E}">
        <p14:creationId xmlns:p14="http://schemas.microsoft.com/office/powerpoint/2010/main" val="3166702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F1608-38F4-F0A6-22FD-43F203294F85}"/>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91CD73C-6DE5-C9BE-D0F6-697A5FD829C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451EED2A-BE70-9CFF-94B7-F91F3CE97158}"/>
              </a:ext>
            </a:extLst>
          </p:cNvPr>
          <p:cNvSpPr>
            <a:spLocks noGrp="1"/>
          </p:cNvSpPr>
          <p:nvPr>
            <p:ph type="dt" sz="half" idx="10"/>
          </p:nvPr>
        </p:nvSpPr>
        <p:spPr/>
        <p:txBody>
          <a:bodyPr/>
          <a:lstStyle/>
          <a:p>
            <a:fld id="{05AE42D4-21F8-4102-89B7-06F5EDD98BA1}" type="datetimeFigureOut">
              <a:rPr lang="en-US" smtClean="0"/>
              <a:t>5/3/2024</a:t>
            </a:fld>
            <a:endParaRPr lang="en-US"/>
          </a:p>
        </p:txBody>
      </p:sp>
      <p:sp>
        <p:nvSpPr>
          <p:cNvPr id="5" name="Footer Placeholder 4">
            <a:extLst>
              <a:ext uri="{FF2B5EF4-FFF2-40B4-BE49-F238E27FC236}">
                <a16:creationId xmlns:a16="http://schemas.microsoft.com/office/drawing/2014/main" id="{61114A1A-7FF9-45CC-3A2F-CA5C7EA231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5C0ACC-C696-4690-E1C0-38E92452E276}"/>
              </a:ext>
            </a:extLst>
          </p:cNvPr>
          <p:cNvSpPr>
            <a:spLocks noGrp="1"/>
          </p:cNvSpPr>
          <p:nvPr>
            <p:ph type="sldNum" sz="quarter" idx="12"/>
          </p:nvPr>
        </p:nvSpPr>
        <p:spPr/>
        <p:txBody>
          <a:bodyPr/>
          <a:lstStyle/>
          <a:p>
            <a:fld id="{004DEE4F-1B58-4D80-B096-E4532899AE2B}" type="slidenum">
              <a:rPr lang="en-US" smtClean="0"/>
              <a:t>‹#›</a:t>
            </a:fld>
            <a:endParaRPr lang="en-US"/>
          </a:p>
        </p:txBody>
      </p:sp>
    </p:spTree>
    <p:extLst>
      <p:ext uri="{BB962C8B-B14F-4D97-AF65-F5344CB8AC3E}">
        <p14:creationId xmlns:p14="http://schemas.microsoft.com/office/powerpoint/2010/main" val="482976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5" name="Text Box 11"/>
          <p:cNvSpPr txBox="1">
            <a:spLocks noChangeArrowheads="1"/>
          </p:cNvSpPr>
          <p:nvPr/>
        </p:nvSpPr>
        <p:spPr bwMode="auto">
          <a:xfrm>
            <a:off x="212725" y="3489325"/>
            <a:ext cx="184150" cy="457200"/>
          </a:xfrm>
          <a:prstGeom prst="rect">
            <a:avLst/>
          </a:prstGeom>
          <a:noFill/>
          <a:ln w="9525">
            <a:noFill/>
            <a:miter lim="800000"/>
            <a:headEnd/>
            <a:tailEnd/>
          </a:ln>
          <a:effectLst/>
        </p:spPr>
        <p:txBody>
          <a:bodyPr wrap="none">
            <a:prstTxWarp prst="textNoShape">
              <a:avLst/>
            </a:prstTxWarp>
            <a:spAutoFit/>
          </a:bodyPr>
          <a:lstStyle/>
          <a:p>
            <a:endParaRPr lang="en-US"/>
          </a:p>
        </p:txBody>
      </p:sp>
      <p:sp>
        <p:nvSpPr>
          <p:cNvPr id="11" name="Rectangle 8"/>
          <p:cNvSpPr>
            <a:spLocks noChangeArrowheads="1"/>
          </p:cNvSpPr>
          <p:nvPr userDrawn="1"/>
        </p:nvSpPr>
        <p:spPr bwMode="auto">
          <a:xfrm>
            <a:off x="0" y="6348431"/>
            <a:ext cx="9144000" cy="509569"/>
          </a:xfrm>
          <a:prstGeom prst="rect">
            <a:avLst/>
          </a:prstGeom>
          <a:solidFill>
            <a:srgbClr val="C8102E"/>
          </a:solidFill>
          <a:ln w="9525">
            <a:noFill/>
            <a:miter lim="800000"/>
            <a:headEnd/>
            <a:tailEnd/>
          </a:ln>
          <a:effectLst/>
        </p:spPr>
        <p:txBody>
          <a:bodyPr wrap="none" anchor="ctr">
            <a:prstTxWarp prst="textNoShape">
              <a:avLst/>
            </a:prstTxWarp>
          </a:bodyPr>
          <a:lstStyle/>
          <a:p>
            <a:endParaRPr lang="en-US"/>
          </a:p>
        </p:txBody>
      </p:sp>
      <p:pic>
        <p:nvPicPr>
          <p:cNvPr id="13" name="Picture 12" descr="ISU LEFT white.eps"/>
          <p:cNvPicPr>
            <a:picLocks noChangeAspect="1"/>
          </p:cNvPicPr>
          <p:nvPr userDrawn="1"/>
        </p:nvPicPr>
        <p:blipFill>
          <a:blip r:embed="rId8"/>
          <a:srcRect b="38235"/>
          <a:stretch>
            <a:fillRect/>
          </a:stretch>
        </p:blipFill>
        <p:spPr bwMode="auto">
          <a:xfrm>
            <a:off x="381000" y="6503215"/>
            <a:ext cx="2396490" cy="197359"/>
          </a:xfrm>
          <a:prstGeom prst="rect">
            <a:avLst/>
          </a:prstGeom>
          <a:noFill/>
          <a:ln w="9525">
            <a:noFill/>
            <a:miter lim="800000"/>
            <a:headEnd/>
            <a:tailEnd/>
          </a:ln>
        </p:spPr>
      </p:pic>
      <p:sp>
        <p:nvSpPr>
          <p:cNvPr id="15" name="Text Placeholder 4"/>
          <p:cNvSpPr txBox="1">
            <a:spLocks/>
          </p:cNvSpPr>
          <p:nvPr userDrawn="1"/>
        </p:nvSpPr>
        <p:spPr>
          <a:xfrm>
            <a:off x="4163705" y="6470650"/>
            <a:ext cx="4191000" cy="285750"/>
          </a:xfrm>
          <a:prstGeom prst="rect">
            <a:avLst/>
          </a:prstGeom>
        </p:spPr>
        <p:txBody>
          <a:bodyPr/>
          <a:lstStyle>
            <a:lvl1pPr marL="0" indent="0" algn="r" rtl="0" fontAlgn="base">
              <a:spcBef>
                <a:spcPct val="20000"/>
              </a:spcBef>
              <a:spcAft>
                <a:spcPct val="0"/>
              </a:spcAft>
              <a:buClr>
                <a:srgbClr val="CE1126"/>
              </a:buClr>
              <a:buSzPct val="80000"/>
              <a:buFont typeface="Times" charset="0"/>
              <a:buNone/>
              <a:defRPr sz="1600" b="1" i="0" baseline="0">
                <a:solidFill>
                  <a:schemeClr val="bg1"/>
                </a:solidFill>
                <a:latin typeface="Univers 65" charset="0"/>
                <a:ea typeface="Univers 65" charset="0"/>
                <a:cs typeface="Univers 65" charset="0"/>
              </a:defRPr>
            </a:lvl1pPr>
            <a:lvl2pPr marL="742950" indent="-28575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2pPr>
            <a:lvl3pPr marL="1143000" indent="-22860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3pPr>
            <a:lvl4pPr marL="1600200" indent="-22860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4pPr>
            <a:lvl5pPr marL="2057400" indent="-228600" algn="l" rtl="0" fontAlgn="base">
              <a:spcBef>
                <a:spcPct val="20000"/>
              </a:spcBef>
              <a:spcAft>
                <a:spcPct val="0"/>
              </a:spcAft>
              <a:buClr>
                <a:srgbClr val="CE1126"/>
              </a:buClr>
              <a:buSzPct val="80000"/>
              <a:buFont typeface="Times" charset="0"/>
              <a:buChar char="•"/>
              <a:defRPr sz="2600">
                <a:solidFill>
                  <a:srgbClr val="6E6259"/>
                </a:solidFill>
                <a:latin typeface="+mn-lt"/>
                <a:ea typeface="Geneva" charset="-128"/>
              </a:defRPr>
            </a:lvl5pPr>
            <a:lvl6pPr marL="25146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6pPr>
            <a:lvl7pPr marL="29718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7pPr>
            <a:lvl8pPr marL="34290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8pPr>
            <a:lvl9pPr marL="3886200" indent="-228600" algn="l" rtl="0" fontAlgn="base">
              <a:spcBef>
                <a:spcPct val="20000"/>
              </a:spcBef>
              <a:spcAft>
                <a:spcPct val="0"/>
              </a:spcAft>
              <a:buClr>
                <a:srgbClr val="CE1126"/>
              </a:buClr>
              <a:buSzPct val="80000"/>
              <a:buFont typeface="Times" charset="0"/>
              <a:buChar char="•"/>
              <a:defRPr sz="2600">
                <a:solidFill>
                  <a:srgbClr val="7A6E67"/>
                </a:solidFill>
                <a:latin typeface="+mn-lt"/>
                <a:ea typeface="Geneva" charset="-128"/>
              </a:defRPr>
            </a:lvl9pPr>
          </a:lstStyle>
          <a:p>
            <a:pPr eaLnBrk="1" hangingPunct="1"/>
            <a:r>
              <a:rPr lang="en-US" sz="1200" kern="0">
                <a:latin typeface="Univers 75 Black" charset="0"/>
                <a:ea typeface="Univers 75 Black" charset="0"/>
                <a:cs typeface="Univers 75 Black" charset="0"/>
              </a:rPr>
              <a:t>Unit or Department Name Here</a:t>
            </a:r>
          </a:p>
        </p:txBody>
      </p:sp>
      <p:cxnSp>
        <p:nvCxnSpPr>
          <p:cNvPr id="16" name="Straight Connector 15"/>
          <p:cNvCxnSpPr/>
          <p:nvPr userDrawn="1"/>
        </p:nvCxnSpPr>
        <p:spPr bwMode="auto">
          <a:xfrm>
            <a:off x="8458200" y="6531769"/>
            <a:ext cx="0" cy="152400"/>
          </a:xfrm>
          <a:prstGeom prst="line">
            <a:avLst/>
          </a:prstGeom>
          <a:solidFill>
            <a:schemeClr val="accent1"/>
          </a:solidFill>
          <a:ln w="9525" cap="flat" cmpd="sng" algn="ctr">
            <a:solidFill>
              <a:srgbClr val="F1BE48"/>
            </a:solidFill>
            <a:prstDash val="solid"/>
            <a:round/>
            <a:headEnd type="none" w="med" len="med"/>
            <a:tailEnd type="none" w="med" len="med"/>
          </a:ln>
          <a:effectLst/>
        </p:spPr>
      </p:cxnSp>
      <p:sp>
        <p:nvSpPr>
          <p:cNvPr id="17" name="Slide Number Placeholder 5"/>
          <p:cNvSpPr txBox="1">
            <a:spLocks/>
          </p:cNvSpPr>
          <p:nvPr userDrawn="1"/>
        </p:nvSpPr>
        <p:spPr>
          <a:xfrm>
            <a:off x="8534400" y="6470650"/>
            <a:ext cx="533400" cy="274637"/>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200" kern="1200">
                <a:solidFill>
                  <a:schemeClr val="tx1">
                    <a:tint val="75000"/>
                  </a:schemeClr>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457200" rtl="0" eaLnBrk="1" latinLnBrk="0" hangingPunct="1">
              <a:defRPr sz="2400" kern="1200">
                <a:solidFill>
                  <a:schemeClr val="tx1"/>
                </a:solidFill>
                <a:latin typeface="Times" charset="0"/>
                <a:ea typeface="+mn-ea"/>
                <a:cs typeface="+mn-cs"/>
              </a:defRPr>
            </a:lvl6pPr>
            <a:lvl7pPr marL="2743200" algn="l" defTabSz="457200" rtl="0" eaLnBrk="1" latinLnBrk="0" hangingPunct="1">
              <a:defRPr sz="2400" kern="1200">
                <a:solidFill>
                  <a:schemeClr val="tx1"/>
                </a:solidFill>
                <a:latin typeface="Times" charset="0"/>
                <a:ea typeface="+mn-ea"/>
                <a:cs typeface="+mn-cs"/>
              </a:defRPr>
            </a:lvl7pPr>
            <a:lvl8pPr marL="3200400" algn="l" defTabSz="457200" rtl="0" eaLnBrk="1" latinLnBrk="0" hangingPunct="1">
              <a:defRPr sz="2400" kern="1200">
                <a:solidFill>
                  <a:schemeClr val="tx1"/>
                </a:solidFill>
                <a:latin typeface="Times" charset="0"/>
                <a:ea typeface="+mn-ea"/>
                <a:cs typeface="+mn-cs"/>
              </a:defRPr>
            </a:lvl8pPr>
            <a:lvl9pPr marL="3657600" algn="l" defTabSz="457200" rtl="0" eaLnBrk="1" latinLnBrk="0" hangingPunct="1">
              <a:defRPr sz="2400" kern="1200">
                <a:solidFill>
                  <a:schemeClr val="tx1"/>
                </a:solidFill>
                <a:latin typeface="Times" charset="0"/>
                <a:ea typeface="+mn-ea"/>
                <a:cs typeface="+mn-cs"/>
              </a:defRPr>
            </a:lvl9pPr>
          </a:lstStyle>
          <a:p>
            <a:pPr algn="l"/>
            <a:fld id="{60FAC648-EA3A-9C41-B47D-FEC33027B8CE}" type="slidenum">
              <a:rPr lang="en-US" smtClean="0">
                <a:solidFill>
                  <a:schemeClr val="bg1"/>
                </a:solidFill>
              </a:rPr>
              <a:pPr algn="l"/>
              <a:t>‹#›</a:t>
            </a:fld>
            <a:endParaRPr lang="en-US">
              <a:solidFill>
                <a:schemeClr val="bg1"/>
              </a:solidFill>
            </a:endParaRPr>
          </a:p>
        </p:txBody>
      </p:sp>
    </p:spTree>
  </p:cSld>
  <p:clrMap bg1="lt1" tx1="dk1" bg2="lt2" tx2="dk2" accent1="accent1" accent2="accent2" accent3="accent3" accent4="accent4" accent5="accent5" accent6="accent6" hlink="hlink" folHlink="folHlink"/>
  <p:sldLayoutIdLst>
    <p:sldLayoutId id="2147483650" r:id="rId1"/>
    <p:sldLayoutId id="2147483664" r:id="rId2"/>
    <p:sldLayoutId id="2147483665" r:id="rId3"/>
    <p:sldLayoutId id="2147483666" r:id="rId4"/>
    <p:sldLayoutId id="2147483667" r:id="rId5"/>
    <p:sldLayoutId id="2147483668" r:id="rId6"/>
  </p:sldLayoutIdLst>
  <p:hf hdr="0" ftr="0" dt="0"/>
  <p:txStyles>
    <p:titleStyle>
      <a:lvl1pPr algn="l" rtl="0" eaLnBrk="1" fontAlgn="base" hangingPunct="1">
        <a:spcBef>
          <a:spcPct val="0"/>
        </a:spcBef>
        <a:spcAft>
          <a:spcPct val="0"/>
        </a:spcAft>
        <a:defRPr sz="3500">
          <a:solidFill>
            <a:srgbClr val="C8102E"/>
          </a:solidFill>
          <a:latin typeface="+mj-lt"/>
          <a:ea typeface="+mj-ea"/>
          <a:cs typeface="+mj-cs"/>
        </a:defRPr>
      </a:lvl1pPr>
      <a:lvl2pPr algn="l" rtl="0" eaLnBrk="1" fontAlgn="base" hangingPunct="1">
        <a:spcBef>
          <a:spcPct val="0"/>
        </a:spcBef>
        <a:spcAft>
          <a:spcPct val="0"/>
        </a:spcAft>
        <a:defRPr sz="3500">
          <a:solidFill>
            <a:srgbClr val="CE1126"/>
          </a:solidFill>
          <a:latin typeface="Univers 67 CondensedBold" charset="0"/>
        </a:defRPr>
      </a:lvl2pPr>
      <a:lvl3pPr algn="l" rtl="0" eaLnBrk="1" fontAlgn="base" hangingPunct="1">
        <a:spcBef>
          <a:spcPct val="0"/>
        </a:spcBef>
        <a:spcAft>
          <a:spcPct val="0"/>
        </a:spcAft>
        <a:defRPr sz="3500">
          <a:solidFill>
            <a:srgbClr val="CE1126"/>
          </a:solidFill>
          <a:latin typeface="Univers 67 CondensedBold" charset="0"/>
        </a:defRPr>
      </a:lvl3pPr>
      <a:lvl4pPr algn="l" rtl="0" eaLnBrk="1" fontAlgn="base" hangingPunct="1">
        <a:spcBef>
          <a:spcPct val="0"/>
        </a:spcBef>
        <a:spcAft>
          <a:spcPct val="0"/>
        </a:spcAft>
        <a:defRPr sz="3500">
          <a:solidFill>
            <a:srgbClr val="CE1126"/>
          </a:solidFill>
          <a:latin typeface="Univers 67 CondensedBold" charset="0"/>
        </a:defRPr>
      </a:lvl4pPr>
      <a:lvl5pPr algn="l" rtl="0" eaLnBrk="1" fontAlgn="base" hangingPunct="1">
        <a:spcBef>
          <a:spcPct val="0"/>
        </a:spcBef>
        <a:spcAft>
          <a:spcPct val="0"/>
        </a:spcAft>
        <a:defRPr sz="3500">
          <a:solidFill>
            <a:srgbClr val="CE1126"/>
          </a:solidFill>
          <a:latin typeface="Univers 67 CondensedBold" charset="0"/>
        </a:defRPr>
      </a:lvl5pPr>
      <a:lvl6pPr marL="457200" algn="l" rtl="0" eaLnBrk="1" fontAlgn="base" hangingPunct="1">
        <a:spcBef>
          <a:spcPct val="0"/>
        </a:spcBef>
        <a:spcAft>
          <a:spcPct val="0"/>
        </a:spcAft>
        <a:defRPr sz="3500">
          <a:solidFill>
            <a:srgbClr val="CE1126"/>
          </a:solidFill>
          <a:latin typeface="Univers 67 CondensedBold" charset="0"/>
        </a:defRPr>
      </a:lvl6pPr>
      <a:lvl7pPr marL="914400" algn="l" rtl="0" eaLnBrk="1" fontAlgn="base" hangingPunct="1">
        <a:spcBef>
          <a:spcPct val="0"/>
        </a:spcBef>
        <a:spcAft>
          <a:spcPct val="0"/>
        </a:spcAft>
        <a:defRPr sz="3500">
          <a:solidFill>
            <a:srgbClr val="CE1126"/>
          </a:solidFill>
          <a:latin typeface="Univers 67 CondensedBold" charset="0"/>
        </a:defRPr>
      </a:lvl7pPr>
      <a:lvl8pPr marL="1371600" algn="l" rtl="0" eaLnBrk="1" fontAlgn="base" hangingPunct="1">
        <a:spcBef>
          <a:spcPct val="0"/>
        </a:spcBef>
        <a:spcAft>
          <a:spcPct val="0"/>
        </a:spcAft>
        <a:defRPr sz="3500">
          <a:solidFill>
            <a:srgbClr val="CE1126"/>
          </a:solidFill>
          <a:latin typeface="Univers 67 CondensedBold" charset="0"/>
        </a:defRPr>
      </a:lvl8pPr>
      <a:lvl9pPr marL="1828800" algn="l" rtl="0" eaLnBrk="1" fontAlgn="base" hangingPunct="1">
        <a:spcBef>
          <a:spcPct val="0"/>
        </a:spcBef>
        <a:spcAft>
          <a:spcPct val="0"/>
        </a:spcAft>
        <a:defRPr sz="3500">
          <a:solidFill>
            <a:srgbClr val="CE1126"/>
          </a:solidFill>
          <a:latin typeface="Univers 67 CondensedBold" charset="0"/>
        </a:defRPr>
      </a:lvl9pPr>
    </p:titleStyle>
    <p:bodyStyle>
      <a:lvl1pPr marL="342900" indent="-342900" algn="l" rtl="0" eaLnBrk="1" fontAlgn="base" hangingPunct="1">
        <a:spcBef>
          <a:spcPct val="20000"/>
        </a:spcBef>
        <a:spcAft>
          <a:spcPct val="0"/>
        </a:spcAft>
        <a:buClr>
          <a:srgbClr val="CE1126"/>
        </a:buClr>
        <a:buSzPct val="80000"/>
        <a:buFont typeface="Times" charset="0"/>
        <a:buChar char="•"/>
        <a:defRPr sz="2600">
          <a:solidFill>
            <a:srgbClr val="6E6259"/>
          </a:solidFill>
          <a:latin typeface="+mn-lt"/>
          <a:ea typeface="+mn-ea"/>
          <a:cs typeface="+mn-cs"/>
        </a:defRPr>
      </a:lvl1pPr>
      <a:lvl2pPr marL="742950" indent="-285750" algn="l" rtl="0" eaLnBrk="1" fontAlgn="base" hangingPunct="1">
        <a:spcBef>
          <a:spcPct val="20000"/>
        </a:spcBef>
        <a:spcAft>
          <a:spcPct val="0"/>
        </a:spcAft>
        <a:buClr>
          <a:srgbClr val="CE1126"/>
        </a:buClr>
        <a:buSzPct val="80000"/>
        <a:buFont typeface="Times" charset="0"/>
        <a:buChar char="•"/>
        <a:defRPr sz="2600">
          <a:solidFill>
            <a:srgbClr val="6E6259"/>
          </a:solidFill>
          <a:latin typeface="+mn-lt"/>
          <a:ea typeface="Geneva" charset="-128"/>
        </a:defRPr>
      </a:lvl2pPr>
      <a:lvl3pPr marL="1143000" indent="-228600" algn="l" rtl="0" eaLnBrk="1" fontAlgn="base" hangingPunct="1">
        <a:spcBef>
          <a:spcPct val="20000"/>
        </a:spcBef>
        <a:spcAft>
          <a:spcPct val="0"/>
        </a:spcAft>
        <a:buClr>
          <a:srgbClr val="CE1126"/>
        </a:buClr>
        <a:buSzPct val="80000"/>
        <a:buFont typeface="Times" charset="0"/>
        <a:buChar char="•"/>
        <a:defRPr sz="2600">
          <a:solidFill>
            <a:srgbClr val="6E6259"/>
          </a:solidFill>
          <a:latin typeface="+mn-lt"/>
          <a:ea typeface="Geneva" charset="-128"/>
        </a:defRPr>
      </a:lvl3pPr>
      <a:lvl4pPr marL="1600200" indent="-228600" algn="l" rtl="0" eaLnBrk="1" fontAlgn="base" hangingPunct="1">
        <a:spcBef>
          <a:spcPct val="20000"/>
        </a:spcBef>
        <a:spcAft>
          <a:spcPct val="0"/>
        </a:spcAft>
        <a:buClr>
          <a:srgbClr val="CE1126"/>
        </a:buClr>
        <a:buSzPct val="80000"/>
        <a:buFont typeface="Times" charset="0"/>
        <a:buChar char="•"/>
        <a:defRPr sz="2600">
          <a:solidFill>
            <a:srgbClr val="6E6259"/>
          </a:solidFill>
          <a:latin typeface="+mn-lt"/>
          <a:ea typeface="Geneva" charset="-128"/>
        </a:defRPr>
      </a:lvl4pPr>
      <a:lvl5pPr marL="2057400" indent="-228600" algn="l" rtl="0" eaLnBrk="1" fontAlgn="base" hangingPunct="1">
        <a:spcBef>
          <a:spcPct val="20000"/>
        </a:spcBef>
        <a:spcAft>
          <a:spcPct val="0"/>
        </a:spcAft>
        <a:buClr>
          <a:srgbClr val="CE1126"/>
        </a:buClr>
        <a:buSzPct val="80000"/>
        <a:buFont typeface="Times" charset="0"/>
        <a:buChar char="•"/>
        <a:defRPr sz="2600">
          <a:solidFill>
            <a:srgbClr val="6E6259"/>
          </a:solidFill>
          <a:latin typeface="+mn-lt"/>
          <a:ea typeface="Geneva" charset="-128"/>
        </a:defRPr>
      </a:lvl5pPr>
      <a:lvl6pPr marL="25146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6pPr>
      <a:lvl7pPr marL="29718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7pPr>
      <a:lvl8pPr marL="34290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8pPr>
      <a:lvl9pPr marL="3886200" indent="-228600" algn="l" rtl="0" eaLnBrk="1" fontAlgn="base" hangingPunct="1">
        <a:spcBef>
          <a:spcPct val="20000"/>
        </a:spcBef>
        <a:spcAft>
          <a:spcPct val="0"/>
        </a:spcAft>
        <a:buClr>
          <a:srgbClr val="CE1126"/>
        </a:buClr>
        <a:buSzPct val="80000"/>
        <a:buFont typeface="Times" charset="0"/>
        <a:buChar char="•"/>
        <a:defRPr sz="2600">
          <a:solidFill>
            <a:srgbClr val="7A6E67"/>
          </a:solidFill>
          <a:latin typeface="+mn-lt"/>
          <a:ea typeface="Geneva"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ncbi.nlm.nih.gov/"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svg"/><Relationship Id="rId7" Type="http://schemas.openxmlformats.org/officeDocument/2006/relationships/diagramColors" Target="../diagrams/colors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5904" r="5535"/>
          <a:stretch/>
        </p:blipFill>
        <p:spPr>
          <a:xfrm>
            <a:off x="0" y="-25400"/>
            <a:ext cx="9144000" cy="6883400"/>
          </a:xfrm>
          <a:prstGeom prst="rect">
            <a:avLst/>
          </a:prstGeom>
        </p:spPr>
      </p:pic>
      <p:sp>
        <p:nvSpPr>
          <p:cNvPr id="12" name="Rectangle 11"/>
          <p:cNvSpPr/>
          <p:nvPr/>
        </p:nvSpPr>
        <p:spPr bwMode="auto">
          <a:xfrm>
            <a:off x="0" y="-25400"/>
            <a:ext cx="9144000" cy="6883400"/>
          </a:xfrm>
          <a:prstGeom prst="rect">
            <a:avLst/>
          </a:prstGeom>
          <a:solidFill>
            <a:srgbClr val="C8102E">
              <a:alpha val="9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C8102E"/>
              </a:solidFill>
              <a:effectLst/>
              <a:latin typeface="Times" charset="0"/>
            </a:endParaRPr>
          </a:p>
        </p:txBody>
      </p:sp>
      <p:sp>
        <p:nvSpPr>
          <p:cNvPr id="6" name="TextBox 5"/>
          <p:cNvSpPr txBox="1"/>
          <p:nvPr/>
        </p:nvSpPr>
        <p:spPr>
          <a:xfrm>
            <a:off x="934453" y="3646214"/>
            <a:ext cx="7162800" cy="400110"/>
          </a:xfrm>
          <a:prstGeom prst="rect">
            <a:avLst/>
          </a:prstGeom>
          <a:noFill/>
        </p:spPr>
        <p:txBody>
          <a:bodyPr wrap="square" rtlCol="0">
            <a:spAutoFit/>
          </a:bodyPr>
          <a:lstStyle/>
          <a:p>
            <a:pPr fontAlgn="b"/>
            <a:r>
              <a:rPr lang="en-US" sz="2000">
                <a:solidFill>
                  <a:schemeClr val="bg1"/>
                </a:solidFill>
                <a:latin typeface="Arial" panose="020B0604020202020204" pitchFamily="34" charset="0"/>
                <a:ea typeface="Univers 55 Roman" charset="0"/>
                <a:cs typeface="Arial" panose="020B0604020202020204" pitchFamily="34" charset="0"/>
              </a:rPr>
              <a:t>EEOB/BCB 546 SPRING 2024</a:t>
            </a:r>
          </a:p>
        </p:txBody>
      </p:sp>
      <p:sp>
        <p:nvSpPr>
          <p:cNvPr id="7" name="TextBox 6"/>
          <p:cNvSpPr txBox="1"/>
          <p:nvPr/>
        </p:nvSpPr>
        <p:spPr>
          <a:xfrm>
            <a:off x="914400" y="2915230"/>
            <a:ext cx="7162800" cy="707886"/>
          </a:xfrm>
          <a:prstGeom prst="rect">
            <a:avLst/>
          </a:prstGeom>
          <a:noFill/>
        </p:spPr>
        <p:txBody>
          <a:bodyPr wrap="square" rtlCol="0" anchor="b" anchorCtr="0">
            <a:spAutoFit/>
          </a:bodyPr>
          <a:lstStyle/>
          <a:p>
            <a:r>
              <a:rPr lang="en-US" sz="4000">
                <a:solidFill>
                  <a:schemeClr val="bg1"/>
                </a:solidFill>
                <a:latin typeface="Arial" panose="020B0604020202020204" pitchFamily="34" charset="0"/>
                <a:ea typeface="Univers 57 Condensed" charset="0"/>
                <a:cs typeface="Arial" panose="020B0604020202020204" pitchFamily="34" charset="0"/>
              </a:rPr>
              <a:t>Final Group Project</a:t>
            </a:r>
          </a:p>
        </p:txBody>
      </p:sp>
      <p:pic>
        <p:nvPicPr>
          <p:cNvPr id="8" name="Picture 7" descr="ISU LEFT white.eps"/>
          <p:cNvPicPr>
            <a:picLocks noChangeAspect="1"/>
          </p:cNvPicPr>
          <p:nvPr/>
        </p:nvPicPr>
        <p:blipFill>
          <a:blip r:embed="rId3"/>
          <a:srcRect b="38235"/>
          <a:stretch>
            <a:fillRect/>
          </a:stretch>
        </p:blipFill>
        <p:spPr bwMode="auto">
          <a:xfrm>
            <a:off x="6400800" y="6452857"/>
            <a:ext cx="2396490" cy="197359"/>
          </a:xfrm>
          <a:prstGeom prst="rect">
            <a:avLst/>
          </a:prstGeom>
          <a:noFill/>
          <a:ln w="9525">
            <a:noFill/>
            <a:miter lim="800000"/>
            <a:headEnd/>
            <a:tailEnd/>
          </a:ln>
        </p:spPr>
      </p:pic>
      <p:sp>
        <p:nvSpPr>
          <p:cNvPr id="9" name="TextBox 8"/>
          <p:cNvSpPr txBox="1"/>
          <p:nvPr/>
        </p:nvSpPr>
        <p:spPr>
          <a:xfrm>
            <a:off x="990600" y="4643331"/>
            <a:ext cx="7162800" cy="769441"/>
          </a:xfrm>
          <a:prstGeom prst="rect">
            <a:avLst/>
          </a:prstGeom>
          <a:noFill/>
        </p:spPr>
        <p:txBody>
          <a:bodyPr wrap="square" lIns="91440" tIns="45720" rIns="91440" bIns="45720" rtlCol="0" anchor="t">
            <a:spAutoFit/>
          </a:bodyPr>
          <a:lstStyle/>
          <a:p>
            <a:pPr fontAlgn="b"/>
            <a:r>
              <a:rPr lang="en-US" sz="2200" i="1" err="1">
                <a:solidFill>
                  <a:schemeClr val="bg1"/>
                </a:solidFill>
                <a:latin typeface="Arial"/>
                <a:ea typeface="ITC Berkeley Oldstyle Book" charset="0"/>
                <a:cs typeface="Arial"/>
              </a:rPr>
              <a:t>Ginushika</a:t>
            </a:r>
            <a:r>
              <a:rPr lang="en-US" sz="2200" i="1">
                <a:solidFill>
                  <a:schemeClr val="bg1"/>
                </a:solidFill>
                <a:latin typeface="Arial"/>
                <a:ea typeface="ITC Berkeley Oldstyle Book" charset="0"/>
                <a:cs typeface="Arial"/>
              </a:rPr>
              <a:t>, </a:t>
            </a:r>
            <a:r>
              <a:rPr lang="en-US" sz="2200" i="1" err="1">
                <a:solidFill>
                  <a:schemeClr val="bg1"/>
                </a:solidFill>
                <a:latin typeface="Arial"/>
                <a:ea typeface="ITC Berkeley Oldstyle Book" charset="0"/>
                <a:cs typeface="Arial"/>
              </a:rPr>
              <a:t>Rabsa</a:t>
            </a:r>
            <a:r>
              <a:rPr lang="en-US" sz="2200" i="1">
                <a:solidFill>
                  <a:schemeClr val="bg1"/>
                </a:solidFill>
                <a:latin typeface="Arial"/>
                <a:ea typeface="ITC Berkeley Oldstyle Book" charset="0"/>
                <a:cs typeface="Arial"/>
              </a:rPr>
              <a:t> Naseer, Taylor Vroman, Daniel Moraes, Puja and Daniel Montgomery </a:t>
            </a:r>
            <a:endParaRPr lang="en-US" sz="2200" i="1">
              <a:solidFill>
                <a:schemeClr val="bg1"/>
              </a:solidFill>
              <a:latin typeface="Arial" panose="020B0604020202020204" pitchFamily="34" charset="0"/>
              <a:ea typeface="ITC Berkeley Oldstyle Book" charset="0"/>
              <a:cs typeface="Arial" panose="020B0604020202020204" pitchFamily="34" charset="0"/>
            </a:endParaRPr>
          </a:p>
        </p:txBody>
      </p:sp>
      <p:cxnSp>
        <p:nvCxnSpPr>
          <p:cNvPr id="10" name="Straight Connector 9"/>
          <p:cNvCxnSpPr/>
          <p:nvPr/>
        </p:nvCxnSpPr>
        <p:spPr bwMode="auto">
          <a:xfrm>
            <a:off x="0" y="4495800"/>
            <a:ext cx="9144000" cy="0"/>
          </a:xfrm>
          <a:prstGeom prst="line">
            <a:avLst/>
          </a:prstGeom>
          <a:solidFill>
            <a:schemeClr val="accent1"/>
          </a:solidFill>
          <a:ln w="9525" cap="flat" cmpd="sng" algn="ctr">
            <a:solidFill>
              <a:srgbClr val="F1BE48">
                <a:alpha val="80000"/>
              </a:srgbClr>
            </a:solidFill>
            <a:prstDash val="solid"/>
            <a:round/>
            <a:headEnd type="none" w="med" len="med"/>
            <a:tailEnd type="none" w="med" len="med"/>
          </a:ln>
          <a:effectLst/>
        </p:spPr>
      </p:cxnSp>
    </p:spTree>
    <p:extLst>
      <p:ext uri="{BB962C8B-B14F-4D97-AF65-F5344CB8AC3E}">
        <p14:creationId xmlns:p14="http://schemas.microsoft.com/office/powerpoint/2010/main" val="59300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ppt_y</p:attrName>
                                        </p:attrNameLst>
                                      </p:cBhvr>
                                      <p:tavLst>
                                        <p:tav tm="0">
                                          <p:val>
                                            <p:strVal val="#ppt_y+#ppt_h*1.125000"/>
                                          </p:val>
                                        </p:tav>
                                        <p:tav tm="100000">
                                          <p:val>
                                            <p:strVal val="#ppt_y"/>
                                          </p:val>
                                        </p:tav>
                                      </p:tavLst>
                                    </p:anim>
                                    <p:animEffect transition="in" filter="wipe(up)">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p:tgtEl>
                                          <p:spTgt spid="6"/>
                                        </p:tgtEl>
                                        <p:attrNameLst>
                                          <p:attrName>ppt_y</p:attrName>
                                        </p:attrNameLst>
                                      </p:cBhvr>
                                      <p:tavLst>
                                        <p:tav tm="0">
                                          <p:val>
                                            <p:strVal val="#ppt_y+#ppt_h*1.125000"/>
                                          </p:val>
                                        </p:tav>
                                        <p:tav tm="100000">
                                          <p:val>
                                            <p:strVal val="#ppt_y"/>
                                          </p:val>
                                        </p:tav>
                                      </p:tavLst>
                                    </p:anim>
                                    <p:animEffect transition="in" filter="wipe(up)">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ppt_y</p:attrName>
                                        </p:attrNameLst>
                                      </p:cBhvr>
                                      <p:tavLst>
                                        <p:tav tm="0">
                                          <p:val>
                                            <p:strVal val="#ppt_y+#ppt_h*1.125000"/>
                                          </p:val>
                                        </p:tav>
                                        <p:tav tm="100000">
                                          <p:val>
                                            <p:strVal val="#ppt_y"/>
                                          </p:val>
                                        </p:tav>
                                      </p:tavLst>
                                    </p:anim>
                                    <p:animEffect transition="in" filter="wipe(up)">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C6BFC-6C75-835B-7BF8-4A4FE371F0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D17F61-A320-7AA9-24E7-95650F3D095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64356CC-7636-598A-5D34-365B0134B472}"/>
              </a:ext>
            </a:extLst>
          </p:cNvPr>
          <p:cNvPicPr>
            <a:picLocks noChangeAspect="1"/>
          </p:cNvPicPr>
          <p:nvPr/>
        </p:nvPicPr>
        <p:blipFill>
          <a:blip r:embed="rId2"/>
          <a:stretch>
            <a:fillRect/>
          </a:stretch>
        </p:blipFill>
        <p:spPr>
          <a:xfrm>
            <a:off x="758017" y="857250"/>
            <a:ext cx="7627966" cy="5143500"/>
          </a:xfrm>
          <a:prstGeom prst="rect">
            <a:avLst/>
          </a:prstGeom>
        </p:spPr>
      </p:pic>
      <p:sp>
        <p:nvSpPr>
          <p:cNvPr id="4" name="Rectangle 3">
            <a:extLst>
              <a:ext uri="{FF2B5EF4-FFF2-40B4-BE49-F238E27FC236}">
                <a16:creationId xmlns:a16="http://schemas.microsoft.com/office/drawing/2014/main" id="{876CDC59-60C8-D46D-09C9-86EDE1FF0C61}"/>
              </a:ext>
            </a:extLst>
          </p:cNvPr>
          <p:cNvSpPr/>
          <p:nvPr/>
        </p:nvSpPr>
        <p:spPr bwMode="auto">
          <a:xfrm>
            <a:off x="-1" y="0"/>
            <a:ext cx="3460955" cy="68825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solidFill>
                  <a:schemeClr val="bg1"/>
                </a:solidFill>
              </a:ln>
              <a:solidFill>
                <a:schemeClr val="bg1"/>
              </a:solidFill>
              <a:effectLst/>
              <a:latin typeface="Times" charset="0"/>
            </a:endParaRPr>
          </a:p>
        </p:txBody>
      </p:sp>
    </p:spTree>
    <p:extLst>
      <p:ext uri="{BB962C8B-B14F-4D97-AF65-F5344CB8AC3E}">
        <p14:creationId xmlns:p14="http://schemas.microsoft.com/office/powerpoint/2010/main" val="2799545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E900F-52A3-1DCF-7D58-44B221B2E37D}"/>
              </a:ext>
            </a:extLst>
          </p:cNvPr>
          <p:cNvSpPr txBox="1">
            <a:spLocks/>
          </p:cNvSpPr>
          <p:nvPr/>
        </p:nvSpPr>
        <p:spPr>
          <a:xfrm>
            <a:off x="-586274" y="733671"/>
            <a:ext cx="10515600" cy="1325563"/>
          </a:xfrm>
          <a:prstGeom prst="rect">
            <a:avLst/>
          </a:prstGeom>
        </p:spPr>
        <p:txBody>
          <a:bodyPr/>
          <a:lstStyle>
            <a:lvl1pPr algn="l" rtl="0" eaLnBrk="1" fontAlgn="base" hangingPunct="1">
              <a:spcBef>
                <a:spcPct val="0"/>
              </a:spcBef>
              <a:spcAft>
                <a:spcPct val="0"/>
              </a:spcAft>
              <a:defRPr sz="3500">
                <a:solidFill>
                  <a:srgbClr val="C8102E"/>
                </a:solidFill>
                <a:latin typeface="+mj-lt"/>
                <a:ea typeface="+mj-ea"/>
                <a:cs typeface="+mj-cs"/>
              </a:defRPr>
            </a:lvl1pPr>
            <a:lvl2pPr algn="l" rtl="0" eaLnBrk="1" fontAlgn="base" hangingPunct="1">
              <a:spcBef>
                <a:spcPct val="0"/>
              </a:spcBef>
              <a:spcAft>
                <a:spcPct val="0"/>
              </a:spcAft>
              <a:defRPr sz="3500">
                <a:solidFill>
                  <a:srgbClr val="CE1126"/>
                </a:solidFill>
                <a:latin typeface="Univers 67 CondensedBold" charset="0"/>
              </a:defRPr>
            </a:lvl2pPr>
            <a:lvl3pPr algn="l" rtl="0" eaLnBrk="1" fontAlgn="base" hangingPunct="1">
              <a:spcBef>
                <a:spcPct val="0"/>
              </a:spcBef>
              <a:spcAft>
                <a:spcPct val="0"/>
              </a:spcAft>
              <a:defRPr sz="3500">
                <a:solidFill>
                  <a:srgbClr val="CE1126"/>
                </a:solidFill>
                <a:latin typeface="Univers 67 CondensedBold" charset="0"/>
              </a:defRPr>
            </a:lvl3pPr>
            <a:lvl4pPr algn="l" rtl="0" eaLnBrk="1" fontAlgn="base" hangingPunct="1">
              <a:spcBef>
                <a:spcPct val="0"/>
              </a:spcBef>
              <a:spcAft>
                <a:spcPct val="0"/>
              </a:spcAft>
              <a:defRPr sz="3500">
                <a:solidFill>
                  <a:srgbClr val="CE1126"/>
                </a:solidFill>
                <a:latin typeface="Univers 67 CondensedBold" charset="0"/>
              </a:defRPr>
            </a:lvl4pPr>
            <a:lvl5pPr algn="l" rtl="0" eaLnBrk="1" fontAlgn="base" hangingPunct="1">
              <a:spcBef>
                <a:spcPct val="0"/>
              </a:spcBef>
              <a:spcAft>
                <a:spcPct val="0"/>
              </a:spcAft>
              <a:defRPr sz="3500">
                <a:solidFill>
                  <a:srgbClr val="CE1126"/>
                </a:solidFill>
                <a:latin typeface="Univers 67 CondensedBold" charset="0"/>
              </a:defRPr>
            </a:lvl5pPr>
            <a:lvl6pPr marL="457200" algn="l" rtl="0" eaLnBrk="1" fontAlgn="base" hangingPunct="1">
              <a:spcBef>
                <a:spcPct val="0"/>
              </a:spcBef>
              <a:spcAft>
                <a:spcPct val="0"/>
              </a:spcAft>
              <a:defRPr sz="3500">
                <a:solidFill>
                  <a:srgbClr val="CE1126"/>
                </a:solidFill>
                <a:latin typeface="Univers 67 CondensedBold" charset="0"/>
              </a:defRPr>
            </a:lvl6pPr>
            <a:lvl7pPr marL="914400" algn="l" rtl="0" eaLnBrk="1" fontAlgn="base" hangingPunct="1">
              <a:spcBef>
                <a:spcPct val="0"/>
              </a:spcBef>
              <a:spcAft>
                <a:spcPct val="0"/>
              </a:spcAft>
              <a:defRPr sz="3500">
                <a:solidFill>
                  <a:srgbClr val="CE1126"/>
                </a:solidFill>
                <a:latin typeface="Univers 67 CondensedBold" charset="0"/>
              </a:defRPr>
            </a:lvl7pPr>
            <a:lvl8pPr marL="1371600" algn="l" rtl="0" eaLnBrk="1" fontAlgn="base" hangingPunct="1">
              <a:spcBef>
                <a:spcPct val="0"/>
              </a:spcBef>
              <a:spcAft>
                <a:spcPct val="0"/>
              </a:spcAft>
              <a:defRPr sz="3500">
                <a:solidFill>
                  <a:srgbClr val="CE1126"/>
                </a:solidFill>
                <a:latin typeface="Univers 67 CondensedBold" charset="0"/>
              </a:defRPr>
            </a:lvl8pPr>
            <a:lvl9pPr marL="1828800" algn="l" rtl="0" eaLnBrk="1" fontAlgn="base" hangingPunct="1">
              <a:spcBef>
                <a:spcPct val="0"/>
              </a:spcBef>
              <a:spcAft>
                <a:spcPct val="0"/>
              </a:spcAft>
              <a:defRPr sz="3500">
                <a:solidFill>
                  <a:srgbClr val="CE1126"/>
                </a:solidFill>
                <a:latin typeface="Univers 67 CondensedBold" charset="0"/>
              </a:defRPr>
            </a:lvl9pPr>
          </a:lstStyle>
          <a:p>
            <a:pPr algn="ctr"/>
            <a:r>
              <a:rPr lang="en-US" kern="0"/>
              <a:t>Table 3</a:t>
            </a:r>
          </a:p>
        </p:txBody>
      </p:sp>
      <p:pic>
        <p:nvPicPr>
          <p:cNvPr id="3" name="Content Placeholder 4">
            <a:extLst>
              <a:ext uri="{FF2B5EF4-FFF2-40B4-BE49-F238E27FC236}">
                <a16:creationId xmlns:a16="http://schemas.microsoft.com/office/drawing/2014/main" id="{C870A940-CB2F-98E7-0E99-04DDD7AA8205}"/>
              </a:ext>
            </a:extLst>
          </p:cNvPr>
          <p:cNvPicPr>
            <a:picLocks noChangeAspect="1"/>
          </p:cNvPicPr>
          <p:nvPr/>
        </p:nvPicPr>
        <p:blipFill>
          <a:blip r:embed="rId2"/>
          <a:stretch>
            <a:fillRect/>
          </a:stretch>
        </p:blipFill>
        <p:spPr>
          <a:xfrm>
            <a:off x="457200" y="1483895"/>
            <a:ext cx="8428652" cy="2924561"/>
          </a:xfrm>
          <a:prstGeom prst="rect">
            <a:avLst/>
          </a:prstGeom>
        </p:spPr>
      </p:pic>
      <p:graphicFrame>
        <p:nvGraphicFramePr>
          <p:cNvPr id="4" name="Table 3">
            <a:extLst>
              <a:ext uri="{FF2B5EF4-FFF2-40B4-BE49-F238E27FC236}">
                <a16:creationId xmlns:a16="http://schemas.microsoft.com/office/drawing/2014/main" id="{B6554B92-EBF8-5099-7615-7D2950060FDF}"/>
              </a:ext>
            </a:extLst>
          </p:cNvPr>
          <p:cNvGraphicFramePr>
            <a:graphicFrameLocks noGrp="1"/>
          </p:cNvGraphicFramePr>
          <p:nvPr>
            <p:extLst>
              <p:ext uri="{D42A27DB-BD31-4B8C-83A1-F6EECF244321}">
                <p14:modId xmlns:p14="http://schemas.microsoft.com/office/powerpoint/2010/main" val="3281030620"/>
              </p:ext>
            </p:extLst>
          </p:nvPr>
        </p:nvGraphicFramePr>
        <p:xfrm>
          <a:off x="685800" y="4583342"/>
          <a:ext cx="8107396" cy="1377496"/>
        </p:xfrm>
        <a:graphic>
          <a:graphicData uri="http://schemas.openxmlformats.org/drawingml/2006/table">
            <a:tbl>
              <a:tblPr>
                <a:tableStyleId>{5C22544A-7EE6-4342-B048-85BDC9FD1C3A}</a:tableStyleId>
              </a:tblPr>
              <a:tblGrid>
                <a:gridCol w="924645">
                  <a:extLst>
                    <a:ext uri="{9D8B030D-6E8A-4147-A177-3AD203B41FA5}">
                      <a16:colId xmlns:a16="http://schemas.microsoft.com/office/drawing/2014/main" val="3282298083"/>
                    </a:ext>
                  </a:extLst>
                </a:gridCol>
                <a:gridCol w="1527674">
                  <a:extLst>
                    <a:ext uri="{9D8B030D-6E8A-4147-A177-3AD203B41FA5}">
                      <a16:colId xmlns:a16="http://schemas.microsoft.com/office/drawing/2014/main" val="2050176925"/>
                    </a:ext>
                  </a:extLst>
                </a:gridCol>
                <a:gridCol w="1085453">
                  <a:extLst>
                    <a:ext uri="{9D8B030D-6E8A-4147-A177-3AD203B41FA5}">
                      <a16:colId xmlns:a16="http://schemas.microsoft.com/office/drawing/2014/main" val="740122997"/>
                    </a:ext>
                  </a:extLst>
                </a:gridCol>
                <a:gridCol w="1165857">
                  <a:extLst>
                    <a:ext uri="{9D8B030D-6E8A-4147-A177-3AD203B41FA5}">
                      <a16:colId xmlns:a16="http://schemas.microsoft.com/office/drawing/2014/main" val="428199158"/>
                    </a:ext>
                  </a:extLst>
                </a:gridCol>
                <a:gridCol w="1098854">
                  <a:extLst>
                    <a:ext uri="{9D8B030D-6E8A-4147-A177-3AD203B41FA5}">
                      <a16:colId xmlns:a16="http://schemas.microsoft.com/office/drawing/2014/main" val="1138555511"/>
                    </a:ext>
                  </a:extLst>
                </a:gridCol>
                <a:gridCol w="964847">
                  <a:extLst>
                    <a:ext uri="{9D8B030D-6E8A-4147-A177-3AD203B41FA5}">
                      <a16:colId xmlns:a16="http://schemas.microsoft.com/office/drawing/2014/main" val="1248139603"/>
                    </a:ext>
                  </a:extLst>
                </a:gridCol>
                <a:gridCol w="670033">
                  <a:extLst>
                    <a:ext uri="{9D8B030D-6E8A-4147-A177-3AD203B41FA5}">
                      <a16:colId xmlns:a16="http://schemas.microsoft.com/office/drawing/2014/main" val="3721927246"/>
                    </a:ext>
                  </a:extLst>
                </a:gridCol>
                <a:gridCol w="670033">
                  <a:extLst>
                    <a:ext uri="{9D8B030D-6E8A-4147-A177-3AD203B41FA5}">
                      <a16:colId xmlns:a16="http://schemas.microsoft.com/office/drawing/2014/main" val="1285398777"/>
                    </a:ext>
                  </a:extLst>
                </a:gridCol>
              </a:tblGrid>
              <a:tr h="344374">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NNPF</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AUSA</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WLIND</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FSCS</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MM</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TZFPC</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TZAIC</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41086885"/>
                  </a:ext>
                </a:extLst>
              </a:tr>
              <a:tr h="344374">
                <a:tc>
                  <a:txBody>
                    <a:bodyPr/>
                    <a:lstStyle/>
                    <a:p>
                      <a:pPr algn="l" fontAlgn="b"/>
                      <a:r>
                        <a:rPr lang="en-US" sz="1100" u="none" strike="noStrike">
                          <a:effectLst/>
                        </a:rPr>
                        <a:t>Within Species</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0.47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0.54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0.25</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0.22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0.38</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536052379"/>
                  </a:ext>
                </a:extLst>
              </a:tr>
              <a:tr h="344374">
                <a:tc>
                  <a:txBody>
                    <a:bodyPr/>
                    <a:lstStyle/>
                    <a:p>
                      <a:pPr algn="l" fontAlgn="b"/>
                      <a:r>
                        <a:rPr lang="en-US" sz="1100" u="none" strike="noStrike">
                          <a:effectLst/>
                        </a:rPr>
                        <a:t>Within Genus</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12.11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8.98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14.7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14.27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12.71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3.67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11.22</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549744379"/>
                  </a:ext>
                </a:extLst>
              </a:tr>
              <a:tr h="344374">
                <a:tc>
                  <a:txBody>
                    <a:bodyPr/>
                    <a:lstStyle/>
                    <a:p>
                      <a:pPr algn="l" fontAlgn="b"/>
                      <a:r>
                        <a:rPr lang="en-US" sz="1100" u="none" strike="noStrike">
                          <a:effectLst/>
                        </a:rPr>
                        <a:t>Within Family</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18.03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19.09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17.32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19.87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19.06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13.99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18.24</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790662306"/>
                  </a:ext>
                </a:extLst>
              </a:tr>
            </a:tbl>
          </a:graphicData>
        </a:graphic>
      </p:graphicFrame>
    </p:spTree>
    <p:extLst>
      <p:ext uri="{BB962C8B-B14F-4D97-AF65-F5344CB8AC3E}">
        <p14:creationId xmlns:p14="http://schemas.microsoft.com/office/powerpoint/2010/main" val="4210284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509070-C50D-C7DE-6100-5EFA5362C2A1}"/>
              </a:ext>
            </a:extLst>
          </p:cNvPr>
          <p:cNvPicPr>
            <a:picLocks noChangeAspect="1"/>
          </p:cNvPicPr>
          <p:nvPr/>
        </p:nvPicPr>
        <p:blipFill>
          <a:blip r:embed="rId2"/>
          <a:stretch>
            <a:fillRect/>
          </a:stretch>
        </p:blipFill>
        <p:spPr>
          <a:xfrm>
            <a:off x="186191" y="1129896"/>
            <a:ext cx="8771618" cy="4303103"/>
          </a:xfrm>
          <a:prstGeom prst="rect">
            <a:avLst/>
          </a:prstGeom>
        </p:spPr>
      </p:pic>
      <p:sp>
        <p:nvSpPr>
          <p:cNvPr id="2" name="Oval 1">
            <a:extLst>
              <a:ext uri="{FF2B5EF4-FFF2-40B4-BE49-F238E27FC236}">
                <a16:creationId xmlns:a16="http://schemas.microsoft.com/office/drawing/2014/main" id="{774420D2-60EB-9C25-A460-44556172EABE}"/>
              </a:ext>
            </a:extLst>
          </p:cNvPr>
          <p:cNvSpPr/>
          <p:nvPr/>
        </p:nvSpPr>
        <p:spPr>
          <a:xfrm>
            <a:off x="5020291" y="3324030"/>
            <a:ext cx="3937518" cy="250876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173191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33600" y="2839928"/>
            <a:ext cx="5562600" cy="920252"/>
          </a:xfrm>
          <a:prstGeom prst="rect">
            <a:avLst/>
          </a:prstGeom>
          <a:noFill/>
        </p:spPr>
        <p:txBody>
          <a:bodyPr wrap="square" rtlCol="0">
            <a:spAutoFit/>
          </a:bodyPr>
          <a:lstStyle/>
          <a:p>
            <a:pPr>
              <a:lnSpc>
                <a:spcPct val="150000"/>
              </a:lnSpc>
              <a:spcBef>
                <a:spcPts val="0"/>
              </a:spcBef>
            </a:pPr>
            <a:r>
              <a:rPr lang="en-US" sz="4000">
                <a:latin typeface="Arial" panose="020B0604020202020204" pitchFamily="34" charset="0"/>
                <a:ea typeface="ITC Berkeley Oldstyle Medium" charset="0"/>
                <a:cs typeface="Arial" panose="020B0604020202020204" pitchFamily="34" charset="0"/>
              </a:rPr>
              <a:t>Reproduce Figures 2</a:t>
            </a:r>
          </a:p>
        </p:txBody>
      </p:sp>
      <p:cxnSp>
        <p:nvCxnSpPr>
          <p:cNvPr id="4" name="Straight Connector 3"/>
          <p:cNvCxnSpPr/>
          <p:nvPr/>
        </p:nvCxnSpPr>
        <p:spPr bwMode="auto">
          <a:xfrm>
            <a:off x="838200" y="3760180"/>
            <a:ext cx="74676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6" name="TextBox 5">
            <a:extLst>
              <a:ext uri="{FF2B5EF4-FFF2-40B4-BE49-F238E27FC236}">
                <a16:creationId xmlns:a16="http://schemas.microsoft.com/office/drawing/2014/main" id="{6066F457-76B9-EAA2-5382-C4210C4B56D7}"/>
              </a:ext>
            </a:extLst>
          </p:cNvPr>
          <p:cNvSpPr txBox="1"/>
          <p:nvPr/>
        </p:nvSpPr>
        <p:spPr>
          <a:xfrm>
            <a:off x="2895600" y="3962400"/>
            <a:ext cx="4572000" cy="589072"/>
          </a:xfrm>
          <a:prstGeom prst="rect">
            <a:avLst/>
          </a:prstGeom>
          <a:noFill/>
        </p:spPr>
        <p:txBody>
          <a:bodyPr wrap="square" lIns="91440" tIns="45720" rIns="91440" bIns="45720" anchor="t">
            <a:spAutoFit/>
          </a:bodyPr>
          <a:lstStyle/>
          <a:p>
            <a:pPr>
              <a:lnSpc>
                <a:spcPct val="150000"/>
              </a:lnSpc>
              <a:spcBef>
                <a:spcPts val="0"/>
              </a:spcBef>
            </a:pPr>
            <a:r>
              <a:rPr lang="en-US" err="1">
                <a:solidFill>
                  <a:srgbClr val="FF0000"/>
                </a:solidFill>
                <a:latin typeface="Arial"/>
                <a:ea typeface="ITC Berkeley Oldstyle Medium" charset="0"/>
                <a:cs typeface="Arial"/>
              </a:rPr>
              <a:t>Ginushika</a:t>
            </a:r>
            <a:r>
              <a:rPr lang="en-US">
                <a:solidFill>
                  <a:srgbClr val="FF0000"/>
                </a:solidFill>
                <a:latin typeface="Arial"/>
                <a:ea typeface="ITC Berkeley Oldstyle Medium" charset="0"/>
                <a:cs typeface="Arial"/>
              </a:rPr>
              <a:t> Premarathne</a:t>
            </a:r>
            <a:endParaRPr lang="en-US" sz="2400">
              <a:solidFill>
                <a:srgbClr val="FF0000"/>
              </a:solidFill>
              <a:latin typeface="Arial" panose="020B0604020202020204" pitchFamily="34" charset="0"/>
              <a:ea typeface="ITC Berkeley Oldstyle Medium" charset="0"/>
              <a:cs typeface="Arial" panose="020B0604020202020204" pitchFamily="34" charset="0"/>
            </a:endParaRPr>
          </a:p>
        </p:txBody>
      </p:sp>
      <p:sp>
        <p:nvSpPr>
          <p:cNvPr id="3" name="TextBox 2">
            <a:extLst>
              <a:ext uri="{FF2B5EF4-FFF2-40B4-BE49-F238E27FC236}">
                <a16:creationId xmlns:a16="http://schemas.microsoft.com/office/drawing/2014/main" id="{28082424-B4C8-7AC9-78D6-A30D59400C9C}"/>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spTree>
    <p:extLst>
      <p:ext uri="{BB962C8B-B14F-4D97-AF65-F5344CB8AC3E}">
        <p14:creationId xmlns:p14="http://schemas.microsoft.com/office/powerpoint/2010/main" val="2560147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85F6462-65DA-59E6-D21F-5DA9E1FAC5FF}"/>
              </a:ext>
            </a:extLst>
          </p:cNvPr>
          <p:cNvSpPr txBox="1"/>
          <p:nvPr/>
        </p:nvSpPr>
        <p:spPr>
          <a:xfrm>
            <a:off x="226621" y="1410093"/>
            <a:ext cx="2227136" cy="276999"/>
          </a:xfrm>
          <a:prstGeom prst="rect">
            <a:avLst/>
          </a:prstGeom>
          <a:noFill/>
        </p:spPr>
        <p:txBody>
          <a:bodyPr wrap="square">
            <a:spAutoFit/>
          </a:bodyPr>
          <a:lstStyle/>
          <a:p>
            <a:r>
              <a:rPr lang="en-US" sz="1200">
                <a:latin typeface="Calibri"/>
                <a:cs typeface="Calibri"/>
              </a:rPr>
              <a:t>ABI prism 3700 </a:t>
            </a:r>
            <a:r>
              <a:rPr lang="en-US" sz="1200" err="1">
                <a:latin typeface="Calibri"/>
                <a:cs typeface="Calibri"/>
              </a:rPr>
              <a:t>dna</a:t>
            </a:r>
            <a:r>
              <a:rPr lang="en-US" sz="1200">
                <a:latin typeface="Calibri"/>
                <a:cs typeface="Calibri"/>
              </a:rPr>
              <a:t> analyzer</a:t>
            </a:r>
          </a:p>
        </p:txBody>
      </p:sp>
      <p:pic>
        <p:nvPicPr>
          <p:cNvPr id="1026" name="Picture 2">
            <a:extLst>
              <a:ext uri="{FF2B5EF4-FFF2-40B4-BE49-F238E27FC236}">
                <a16:creationId xmlns:a16="http://schemas.microsoft.com/office/drawing/2014/main" id="{1DE5F6F1-533D-2173-14C6-AD55DBDE90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503" y="1657757"/>
            <a:ext cx="1144904" cy="19279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5C14D3D-A14A-2471-9188-8238C3CD3801}"/>
              </a:ext>
            </a:extLst>
          </p:cNvPr>
          <p:cNvSpPr txBox="1"/>
          <p:nvPr/>
        </p:nvSpPr>
        <p:spPr>
          <a:xfrm>
            <a:off x="143434" y="3676931"/>
            <a:ext cx="1988476" cy="461665"/>
          </a:xfrm>
          <a:prstGeom prst="rect">
            <a:avLst/>
          </a:prstGeom>
          <a:noFill/>
        </p:spPr>
        <p:txBody>
          <a:bodyPr wrap="square">
            <a:spAutoFit/>
          </a:bodyPr>
          <a:lstStyle/>
          <a:p>
            <a:r>
              <a:rPr lang="en-US" sz="1200" b="0" i="0">
                <a:solidFill>
                  <a:srgbClr val="4D5156"/>
                </a:solidFill>
                <a:effectLst/>
                <a:highlight>
                  <a:srgbClr val="FFFFFF"/>
                </a:highlight>
              </a:rPr>
              <a:t>Sequencing cytochrome c oxidase subunit 1</a:t>
            </a:r>
            <a:endParaRPr lang="en-US" sz="1200"/>
          </a:p>
        </p:txBody>
      </p:sp>
      <p:sp>
        <p:nvSpPr>
          <p:cNvPr id="12" name="TextBox 11">
            <a:extLst>
              <a:ext uri="{FF2B5EF4-FFF2-40B4-BE49-F238E27FC236}">
                <a16:creationId xmlns:a16="http://schemas.microsoft.com/office/drawing/2014/main" id="{72842140-83DB-7B00-55AD-90D94A1DDA24}"/>
              </a:ext>
            </a:extLst>
          </p:cNvPr>
          <p:cNvSpPr txBox="1"/>
          <p:nvPr/>
        </p:nvSpPr>
        <p:spPr>
          <a:xfrm>
            <a:off x="2249424" y="2558377"/>
            <a:ext cx="1669737" cy="461665"/>
          </a:xfrm>
          <a:prstGeom prst="rect">
            <a:avLst/>
          </a:prstGeom>
          <a:noFill/>
        </p:spPr>
        <p:txBody>
          <a:bodyPr wrap="square">
            <a:spAutoFit/>
          </a:bodyPr>
          <a:lstStyle/>
          <a:p>
            <a:r>
              <a:rPr lang="en-US" sz="1200"/>
              <a:t>Check chromatograms for reading errors</a:t>
            </a:r>
          </a:p>
        </p:txBody>
      </p:sp>
      <p:pic>
        <p:nvPicPr>
          <p:cNvPr id="1028" name="Picture 4" descr="ChromasPro 1.4 Download - ChromasPro.exe">
            <a:extLst>
              <a:ext uri="{FF2B5EF4-FFF2-40B4-BE49-F238E27FC236}">
                <a16:creationId xmlns:a16="http://schemas.microsoft.com/office/drawing/2014/main" id="{31B1E24D-68BB-FE70-8B5D-04A04052DA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93" t="23092" r="14993" b="13599"/>
          <a:stretch/>
        </p:blipFill>
        <p:spPr bwMode="auto">
          <a:xfrm>
            <a:off x="5224841" y="1738445"/>
            <a:ext cx="1390523" cy="9430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CFA51D2-6F80-C325-E301-4852C16CC4C2}"/>
              </a:ext>
            </a:extLst>
          </p:cNvPr>
          <p:cNvSpPr txBox="1"/>
          <p:nvPr/>
        </p:nvSpPr>
        <p:spPr>
          <a:xfrm>
            <a:off x="5291739" y="2777667"/>
            <a:ext cx="1781145" cy="276999"/>
          </a:xfrm>
          <a:prstGeom prst="rect">
            <a:avLst/>
          </a:prstGeom>
          <a:noFill/>
        </p:spPr>
        <p:txBody>
          <a:bodyPr wrap="square">
            <a:spAutoFit/>
          </a:bodyPr>
          <a:lstStyle/>
          <a:p>
            <a:r>
              <a:rPr lang="en-US" sz="1200"/>
              <a:t>Trim the sequences</a:t>
            </a:r>
          </a:p>
        </p:txBody>
      </p:sp>
      <p:pic>
        <p:nvPicPr>
          <p:cNvPr id="15" name="Picture 14">
            <a:extLst>
              <a:ext uri="{FF2B5EF4-FFF2-40B4-BE49-F238E27FC236}">
                <a16:creationId xmlns:a16="http://schemas.microsoft.com/office/drawing/2014/main" id="{E45494BB-056E-CE11-10B9-EB029701F051}"/>
              </a:ext>
            </a:extLst>
          </p:cNvPr>
          <p:cNvPicPr>
            <a:picLocks noChangeAspect="1"/>
          </p:cNvPicPr>
          <p:nvPr/>
        </p:nvPicPr>
        <p:blipFill>
          <a:blip r:embed="rId4"/>
          <a:stretch>
            <a:fillRect/>
          </a:stretch>
        </p:blipFill>
        <p:spPr>
          <a:xfrm>
            <a:off x="7229339" y="1669195"/>
            <a:ext cx="1781145" cy="1327763"/>
          </a:xfrm>
          <a:prstGeom prst="rect">
            <a:avLst/>
          </a:prstGeom>
        </p:spPr>
      </p:pic>
      <p:sp>
        <p:nvSpPr>
          <p:cNvPr id="16" name="TextBox 15">
            <a:extLst>
              <a:ext uri="{FF2B5EF4-FFF2-40B4-BE49-F238E27FC236}">
                <a16:creationId xmlns:a16="http://schemas.microsoft.com/office/drawing/2014/main" id="{B123BCE3-F285-D6E0-35C0-62EFCB2FB08E}"/>
              </a:ext>
            </a:extLst>
          </p:cNvPr>
          <p:cNvSpPr txBox="1"/>
          <p:nvPr/>
        </p:nvSpPr>
        <p:spPr>
          <a:xfrm>
            <a:off x="7421192" y="3041020"/>
            <a:ext cx="1781145" cy="276999"/>
          </a:xfrm>
          <a:prstGeom prst="rect">
            <a:avLst/>
          </a:prstGeom>
          <a:noFill/>
        </p:spPr>
        <p:txBody>
          <a:bodyPr wrap="square">
            <a:spAutoFit/>
          </a:bodyPr>
          <a:lstStyle/>
          <a:p>
            <a:r>
              <a:rPr lang="en-US" sz="1200"/>
              <a:t>Align the sequences</a:t>
            </a:r>
          </a:p>
        </p:txBody>
      </p:sp>
      <p:sp>
        <p:nvSpPr>
          <p:cNvPr id="17" name="TextBox 16">
            <a:extLst>
              <a:ext uri="{FF2B5EF4-FFF2-40B4-BE49-F238E27FC236}">
                <a16:creationId xmlns:a16="http://schemas.microsoft.com/office/drawing/2014/main" id="{1D08F75A-49FE-1558-1A82-BC538A905AA7}"/>
              </a:ext>
            </a:extLst>
          </p:cNvPr>
          <p:cNvSpPr txBox="1"/>
          <p:nvPr/>
        </p:nvSpPr>
        <p:spPr>
          <a:xfrm>
            <a:off x="5194056" y="3962016"/>
            <a:ext cx="2227136" cy="300082"/>
          </a:xfrm>
          <a:prstGeom prst="rect">
            <a:avLst/>
          </a:prstGeom>
          <a:noFill/>
          <a:ln>
            <a:solidFill>
              <a:srgbClr val="FF0000"/>
            </a:solidFill>
          </a:ln>
        </p:spPr>
        <p:txBody>
          <a:bodyPr wrap="square">
            <a:spAutoFit/>
          </a:bodyPr>
          <a:lstStyle/>
          <a:p>
            <a:pPr algn="ctr"/>
            <a:r>
              <a:rPr lang="en-US" sz="1350" err="1"/>
              <a:t>Fasta</a:t>
            </a:r>
            <a:r>
              <a:rPr lang="en-US" sz="1350"/>
              <a:t> alignment file</a:t>
            </a:r>
          </a:p>
        </p:txBody>
      </p:sp>
      <p:pic>
        <p:nvPicPr>
          <p:cNvPr id="1030" name="Picture 6" descr="Tool Details – BON in a Box">
            <a:extLst>
              <a:ext uri="{FF2B5EF4-FFF2-40B4-BE49-F238E27FC236}">
                <a16:creationId xmlns:a16="http://schemas.microsoft.com/office/drawing/2014/main" id="{CA3BC995-58BA-800D-8B37-C37A4341E6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1568" y="4937604"/>
            <a:ext cx="977480" cy="977480"/>
          </a:xfrm>
          <a:prstGeom prst="rect">
            <a:avLst/>
          </a:prstGeom>
          <a:noFill/>
          <a:extLst>
            <a:ext uri="{909E8E84-426E-40DD-AFC4-6F175D3DCCD1}">
              <a14:hiddenFill xmlns:a14="http://schemas.microsoft.com/office/drawing/2010/main">
                <a:solidFill>
                  <a:srgbClr val="FFFFFF"/>
                </a:solidFill>
              </a14:hiddenFill>
            </a:ext>
          </a:extLst>
        </p:spPr>
      </p:pic>
      <p:sp>
        <p:nvSpPr>
          <p:cNvPr id="19" name="Arrow: Right 18">
            <a:extLst>
              <a:ext uri="{FF2B5EF4-FFF2-40B4-BE49-F238E27FC236}">
                <a16:creationId xmlns:a16="http://schemas.microsoft.com/office/drawing/2014/main" id="{196C0629-C3F4-B3E6-ACAF-973EFEB5A13D}"/>
              </a:ext>
            </a:extLst>
          </p:cNvPr>
          <p:cNvSpPr/>
          <p:nvPr/>
        </p:nvSpPr>
        <p:spPr>
          <a:xfrm>
            <a:off x="6691625" y="2126530"/>
            <a:ext cx="459486" cy="206510"/>
          </a:xfrm>
          <a:prstGeom prst="rightArrow">
            <a:avLst/>
          </a:prstGeom>
          <a:solidFill>
            <a:srgbClr val="FF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0" name="Arrow: Right 19">
            <a:extLst>
              <a:ext uri="{FF2B5EF4-FFF2-40B4-BE49-F238E27FC236}">
                <a16:creationId xmlns:a16="http://schemas.microsoft.com/office/drawing/2014/main" id="{611A48BF-22E1-EC2E-9DDC-CD154D769C38}"/>
              </a:ext>
            </a:extLst>
          </p:cNvPr>
          <p:cNvSpPr/>
          <p:nvPr/>
        </p:nvSpPr>
        <p:spPr>
          <a:xfrm>
            <a:off x="4622385" y="2126530"/>
            <a:ext cx="459486" cy="206510"/>
          </a:xfrm>
          <a:prstGeom prst="rightArrow">
            <a:avLst/>
          </a:prstGeom>
          <a:solidFill>
            <a:srgbClr val="FF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1" name="Arrow: Right 20">
            <a:extLst>
              <a:ext uri="{FF2B5EF4-FFF2-40B4-BE49-F238E27FC236}">
                <a16:creationId xmlns:a16="http://schemas.microsoft.com/office/drawing/2014/main" id="{B95F3C4E-DD5A-3491-0DF3-B29569008417}"/>
              </a:ext>
            </a:extLst>
          </p:cNvPr>
          <p:cNvSpPr/>
          <p:nvPr/>
        </p:nvSpPr>
        <p:spPr>
          <a:xfrm flipV="1">
            <a:off x="1672424" y="2126529"/>
            <a:ext cx="459486" cy="206510"/>
          </a:xfrm>
          <a:prstGeom prst="rightArrow">
            <a:avLst/>
          </a:prstGeom>
          <a:solidFill>
            <a:srgbClr val="FF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2" name="Arrow: Right 21">
            <a:extLst>
              <a:ext uri="{FF2B5EF4-FFF2-40B4-BE49-F238E27FC236}">
                <a16:creationId xmlns:a16="http://schemas.microsoft.com/office/drawing/2014/main" id="{4D25099E-DAFD-EB6A-A475-0FBA32DDD0FA}"/>
              </a:ext>
            </a:extLst>
          </p:cNvPr>
          <p:cNvSpPr/>
          <p:nvPr/>
        </p:nvSpPr>
        <p:spPr>
          <a:xfrm rot="8055645">
            <a:off x="6843140" y="3453289"/>
            <a:ext cx="459486" cy="206510"/>
          </a:xfrm>
          <a:prstGeom prst="rightArrow">
            <a:avLst/>
          </a:prstGeom>
          <a:solidFill>
            <a:srgbClr val="FF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3" name="Arrow: Right 22">
            <a:extLst>
              <a:ext uri="{FF2B5EF4-FFF2-40B4-BE49-F238E27FC236}">
                <a16:creationId xmlns:a16="http://schemas.microsoft.com/office/drawing/2014/main" id="{3E373C25-7A75-7619-27BF-6BE9CD7AA2FF}"/>
              </a:ext>
            </a:extLst>
          </p:cNvPr>
          <p:cNvSpPr/>
          <p:nvPr/>
        </p:nvSpPr>
        <p:spPr>
          <a:xfrm rot="5400000">
            <a:off x="5800565" y="4472025"/>
            <a:ext cx="459486" cy="206510"/>
          </a:xfrm>
          <a:prstGeom prst="rightArrow">
            <a:avLst/>
          </a:prstGeom>
          <a:solidFill>
            <a:srgbClr val="FF000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8E57BD64-8282-A346-850F-8DB16A1AB1AC}"/>
              </a:ext>
            </a:extLst>
          </p:cNvPr>
          <p:cNvSpPr txBox="1"/>
          <p:nvPr/>
        </p:nvSpPr>
        <p:spPr>
          <a:xfrm>
            <a:off x="2216066" y="305867"/>
            <a:ext cx="5144931" cy="523220"/>
          </a:xfrm>
          <a:prstGeom prst="rect">
            <a:avLst/>
          </a:prstGeom>
          <a:noFill/>
        </p:spPr>
        <p:txBody>
          <a:bodyPr wrap="square" rtlCol="0">
            <a:spAutoFit/>
          </a:bodyPr>
          <a:lstStyle/>
          <a:p>
            <a:r>
              <a:rPr lang="en-US" sz="2800">
                <a:latin typeface="Calibri"/>
                <a:cs typeface="Calibri"/>
              </a:rPr>
              <a:t>Barcode sequence Analysis</a:t>
            </a:r>
          </a:p>
        </p:txBody>
      </p:sp>
      <p:pic>
        <p:nvPicPr>
          <p:cNvPr id="2" name="Picture 1" descr="Next Gen Sequence Alignment">
            <a:extLst>
              <a:ext uri="{FF2B5EF4-FFF2-40B4-BE49-F238E27FC236}">
                <a16:creationId xmlns:a16="http://schemas.microsoft.com/office/drawing/2014/main" id="{FA1A8F98-851D-F42A-8778-1AC04AEDF97E}"/>
              </a:ext>
            </a:extLst>
          </p:cNvPr>
          <p:cNvPicPr>
            <a:picLocks noChangeAspect="1"/>
          </p:cNvPicPr>
          <p:nvPr/>
        </p:nvPicPr>
        <p:blipFill>
          <a:blip r:embed="rId6"/>
          <a:stretch>
            <a:fillRect/>
          </a:stretch>
        </p:blipFill>
        <p:spPr>
          <a:xfrm>
            <a:off x="2214563" y="1653454"/>
            <a:ext cx="2200275" cy="828675"/>
          </a:xfrm>
          <a:prstGeom prst="rect">
            <a:avLst/>
          </a:prstGeom>
        </p:spPr>
      </p:pic>
    </p:spTree>
    <p:extLst>
      <p:ext uri="{BB962C8B-B14F-4D97-AF65-F5344CB8AC3E}">
        <p14:creationId xmlns:p14="http://schemas.microsoft.com/office/powerpoint/2010/main" val="544370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0702F-CA83-21C2-B81C-A2ED853EC807}"/>
              </a:ext>
            </a:extLst>
          </p:cNvPr>
          <p:cNvSpPr>
            <a:spLocks noGrp="1"/>
          </p:cNvSpPr>
          <p:nvPr>
            <p:ph type="sldNum" sz="quarter" idx="12"/>
          </p:nvPr>
        </p:nvSpPr>
        <p:spPr/>
        <p:txBody>
          <a:bodyPr/>
          <a:lstStyle/>
          <a:p>
            <a:fld id="{5E39D054-54DB-40CA-8D9E-F63735B343BC}" type="slidenum">
              <a:rPr lang="en-US" smtClean="0"/>
              <a:t>15</a:t>
            </a:fld>
            <a:endParaRPr lang="en-US"/>
          </a:p>
        </p:txBody>
      </p:sp>
      <p:pic>
        <p:nvPicPr>
          <p:cNvPr id="3" name="Picture 2" descr="A screenshot of a computer&#10;&#10;Description automatically generated">
            <a:extLst>
              <a:ext uri="{FF2B5EF4-FFF2-40B4-BE49-F238E27FC236}">
                <a16:creationId xmlns:a16="http://schemas.microsoft.com/office/drawing/2014/main" id="{A1B43DB4-5FD0-98CD-B40C-7CFFCF0F962D}"/>
              </a:ext>
            </a:extLst>
          </p:cNvPr>
          <p:cNvPicPr>
            <a:picLocks noChangeAspect="1"/>
          </p:cNvPicPr>
          <p:nvPr/>
        </p:nvPicPr>
        <p:blipFill>
          <a:blip r:embed="rId2"/>
          <a:stretch>
            <a:fillRect/>
          </a:stretch>
        </p:blipFill>
        <p:spPr>
          <a:xfrm>
            <a:off x="72737" y="871407"/>
            <a:ext cx="8988137" cy="5125577"/>
          </a:xfrm>
          <a:prstGeom prst="rect">
            <a:avLst/>
          </a:prstGeom>
        </p:spPr>
      </p:pic>
    </p:spTree>
    <p:extLst>
      <p:ext uri="{BB962C8B-B14F-4D97-AF65-F5344CB8AC3E}">
        <p14:creationId xmlns:p14="http://schemas.microsoft.com/office/powerpoint/2010/main" val="2951186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D500B20-0AC5-6134-7750-4D596E569571}"/>
              </a:ext>
            </a:extLst>
          </p:cNvPr>
          <p:cNvSpPr txBox="1"/>
          <p:nvPr/>
        </p:nvSpPr>
        <p:spPr>
          <a:xfrm>
            <a:off x="886029" y="305867"/>
            <a:ext cx="7992039" cy="523220"/>
          </a:xfrm>
          <a:prstGeom prst="rect">
            <a:avLst/>
          </a:prstGeom>
          <a:noFill/>
        </p:spPr>
        <p:txBody>
          <a:bodyPr wrap="square" lIns="91440" tIns="45720" rIns="91440" bIns="45720" rtlCol="0" anchor="t">
            <a:spAutoFit/>
          </a:bodyPr>
          <a:lstStyle/>
          <a:p>
            <a:r>
              <a:rPr lang="en-US" sz="2800">
                <a:latin typeface="Calibri"/>
                <a:cs typeface="Calibri"/>
              </a:rPr>
              <a:t>Bold Systems Results – Neighbour joining tree</a:t>
            </a:r>
            <a:endParaRPr lang="en-US"/>
          </a:p>
        </p:txBody>
      </p:sp>
      <p:sp>
        <p:nvSpPr>
          <p:cNvPr id="11" name="TextBox 10">
            <a:extLst>
              <a:ext uri="{FF2B5EF4-FFF2-40B4-BE49-F238E27FC236}">
                <a16:creationId xmlns:a16="http://schemas.microsoft.com/office/drawing/2014/main" id="{FE81E76C-519B-32F6-B8E9-66EE34A92845}"/>
              </a:ext>
            </a:extLst>
          </p:cNvPr>
          <p:cNvSpPr txBox="1"/>
          <p:nvPr/>
        </p:nvSpPr>
        <p:spPr>
          <a:xfrm>
            <a:off x="4574801" y="1116358"/>
            <a:ext cx="1871794" cy="1200329"/>
          </a:xfrm>
          <a:prstGeom prst="rect">
            <a:avLst/>
          </a:prstGeom>
          <a:noFill/>
        </p:spPr>
        <p:txBody>
          <a:bodyPr wrap="square" lIns="91440" tIns="45720" rIns="91440" bIns="45720" rtlCol="0" anchor="t">
            <a:spAutoFit/>
          </a:bodyPr>
          <a:lstStyle/>
          <a:p>
            <a:r>
              <a:rPr lang="en-US" sz="1800">
                <a:latin typeface="Calibri"/>
                <a:cs typeface="Calibri"/>
              </a:rPr>
              <a:t>Topography</a:t>
            </a:r>
            <a:endParaRPr lang="en-US"/>
          </a:p>
          <a:p>
            <a:r>
              <a:rPr lang="en-US" sz="1800">
                <a:latin typeface="Calibri"/>
                <a:cs typeface="Calibri"/>
              </a:rPr>
              <a:t>Branch length</a:t>
            </a:r>
            <a:endParaRPr lang="en-US"/>
          </a:p>
          <a:p>
            <a:r>
              <a:rPr lang="en-US" sz="1800">
                <a:latin typeface="Calibri"/>
                <a:cs typeface="Calibri"/>
              </a:rPr>
              <a:t>Branch order</a:t>
            </a:r>
            <a:endParaRPr lang="en-US"/>
          </a:p>
          <a:p>
            <a:r>
              <a:rPr lang="en-US" sz="1800">
                <a:latin typeface="Calibri"/>
                <a:cs typeface="Calibri"/>
              </a:rPr>
              <a:t>Clusters</a:t>
            </a:r>
            <a:endParaRPr lang="en-US"/>
          </a:p>
        </p:txBody>
      </p:sp>
      <p:sp>
        <p:nvSpPr>
          <p:cNvPr id="13" name="TextBox 12">
            <a:extLst>
              <a:ext uri="{FF2B5EF4-FFF2-40B4-BE49-F238E27FC236}">
                <a16:creationId xmlns:a16="http://schemas.microsoft.com/office/drawing/2014/main" id="{E0086C5D-86A5-B947-73CA-171D239C45A5}"/>
              </a:ext>
            </a:extLst>
          </p:cNvPr>
          <p:cNvSpPr txBox="1"/>
          <p:nvPr/>
        </p:nvSpPr>
        <p:spPr>
          <a:xfrm>
            <a:off x="584692" y="5813048"/>
            <a:ext cx="3503167" cy="400110"/>
          </a:xfrm>
          <a:prstGeom prst="rect">
            <a:avLst/>
          </a:prstGeom>
          <a:noFill/>
        </p:spPr>
        <p:txBody>
          <a:bodyPr wrap="square" lIns="91440" tIns="45720" rIns="91440" bIns="45720" rtlCol="0" anchor="t">
            <a:spAutoFit/>
          </a:bodyPr>
          <a:lstStyle/>
          <a:p>
            <a:r>
              <a:rPr lang="en-US" sz="2000">
                <a:latin typeface="Calibri"/>
                <a:cs typeface="Calibri"/>
              </a:rPr>
              <a:t>Original Results</a:t>
            </a:r>
            <a:endParaRPr lang="en-US" sz="1800"/>
          </a:p>
        </p:txBody>
      </p:sp>
      <p:sp>
        <p:nvSpPr>
          <p:cNvPr id="14" name="TextBox 13">
            <a:extLst>
              <a:ext uri="{FF2B5EF4-FFF2-40B4-BE49-F238E27FC236}">
                <a16:creationId xmlns:a16="http://schemas.microsoft.com/office/drawing/2014/main" id="{82FE95E8-37A0-0CA6-AE6C-BB580ABEDBC6}"/>
              </a:ext>
            </a:extLst>
          </p:cNvPr>
          <p:cNvSpPr txBox="1"/>
          <p:nvPr/>
        </p:nvSpPr>
        <p:spPr>
          <a:xfrm>
            <a:off x="5177473" y="5813047"/>
            <a:ext cx="3503167" cy="400110"/>
          </a:xfrm>
          <a:prstGeom prst="rect">
            <a:avLst/>
          </a:prstGeom>
          <a:noFill/>
        </p:spPr>
        <p:txBody>
          <a:bodyPr wrap="square" lIns="91440" tIns="45720" rIns="91440" bIns="45720" rtlCol="0" anchor="t">
            <a:spAutoFit/>
          </a:bodyPr>
          <a:lstStyle/>
          <a:p>
            <a:r>
              <a:rPr lang="en-US" sz="2000">
                <a:latin typeface="Calibri"/>
                <a:cs typeface="Calibri"/>
              </a:rPr>
              <a:t>Reproduced Results</a:t>
            </a:r>
            <a:endParaRPr lang="en-US" sz="1800"/>
          </a:p>
        </p:txBody>
      </p:sp>
      <p:pic>
        <p:nvPicPr>
          <p:cNvPr id="2" name="Picture 1">
            <a:extLst>
              <a:ext uri="{FF2B5EF4-FFF2-40B4-BE49-F238E27FC236}">
                <a16:creationId xmlns:a16="http://schemas.microsoft.com/office/drawing/2014/main" id="{5EFE52AE-3771-8269-F1C4-0F87B456657B}"/>
              </a:ext>
            </a:extLst>
          </p:cNvPr>
          <p:cNvPicPr>
            <a:picLocks noChangeAspect="1"/>
          </p:cNvPicPr>
          <p:nvPr/>
        </p:nvPicPr>
        <p:blipFill>
          <a:blip r:embed="rId2"/>
          <a:stretch>
            <a:fillRect/>
          </a:stretch>
        </p:blipFill>
        <p:spPr>
          <a:xfrm>
            <a:off x="4572865" y="2549236"/>
            <a:ext cx="4310497" cy="304800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57DB6781-81F1-002D-157C-95294EE3546D}"/>
              </a:ext>
            </a:extLst>
          </p:cNvPr>
          <p:cNvPicPr>
            <a:picLocks noChangeAspect="1"/>
          </p:cNvPicPr>
          <p:nvPr/>
        </p:nvPicPr>
        <p:blipFill>
          <a:blip r:embed="rId3"/>
          <a:stretch>
            <a:fillRect/>
          </a:stretch>
        </p:blipFill>
        <p:spPr>
          <a:xfrm>
            <a:off x="48923" y="2606821"/>
            <a:ext cx="4442980" cy="3047133"/>
          </a:xfrm>
          <a:prstGeom prst="rect">
            <a:avLst/>
          </a:prstGeom>
        </p:spPr>
      </p:pic>
      <p:pic>
        <p:nvPicPr>
          <p:cNvPr id="4" name="Picture 3" descr="A screenshot of a data analysis&#10;&#10;Description automatically generated">
            <a:extLst>
              <a:ext uri="{FF2B5EF4-FFF2-40B4-BE49-F238E27FC236}">
                <a16:creationId xmlns:a16="http://schemas.microsoft.com/office/drawing/2014/main" id="{A94B7553-2FEF-D3FC-EE91-5E509A995B1E}"/>
              </a:ext>
            </a:extLst>
          </p:cNvPr>
          <p:cNvPicPr>
            <a:picLocks noChangeAspect="1"/>
          </p:cNvPicPr>
          <p:nvPr/>
        </p:nvPicPr>
        <p:blipFill>
          <a:blip r:embed="rId4"/>
          <a:stretch>
            <a:fillRect/>
          </a:stretch>
        </p:blipFill>
        <p:spPr>
          <a:xfrm>
            <a:off x="318654" y="833437"/>
            <a:ext cx="2438402" cy="1762126"/>
          </a:xfrm>
          <a:prstGeom prst="rect">
            <a:avLst/>
          </a:prstGeom>
        </p:spPr>
      </p:pic>
    </p:spTree>
    <p:extLst>
      <p:ext uri="{BB962C8B-B14F-4D97-AF65-F5344CB8AC3E}">
        <p14:creationId xmlns:p14="http://schemas.microsoft.com/office/powerpoint/2010/main" val="1437360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33600" y="2839928"/>
            <a:ext cx="5562600" cy="920252"/>
          </a:xfrm>
          <a:prstGeom prst="rect">
            <a:avLst/>
          </a:prstGeom>
          <a:noFill/>
        </p:spPr>
        <p:txBody>
          <a:bodyPr wrap="square" rtlCol="0">
            <a:spAutoFit/>
          </a:bodyPr>
          <a:lstStyle/>
          <a:p>
            <a:pPr>
              <a:lnSpc>
                <a:spcPct val="150000"/>
              </a:lnSpc>
              <a:spcBef>
                <a:spcPts val="0"/>
              </a:spcBef>
            </a:pPr>
            <a:r>
              <a:rPr lang="en-US" sz="4000">
                <a:latin typeface="Arial" panose="020B0604020202020204" pitchFamily="34" charset="0"/>
                <a:ea typeface="ITC Berkeley Oldstyle Medium" charset="0"/>
                <a:cs typeface="Arial" panose="020B0604020202020204" pitchFamily="34" charset="0"/>
              </a:rPr>
              <a:t>Reproduce Figures 2</a:t>
            </a:r>
          </a:p>
        </p:txBody>
      </p:sp>
      <p:cxnSp>
        <p:nvCxnSpPr>
          <p:cNvPr id="4" name="Straight Connector 3"/>
          <p:cNvCxnSpPr/>
          <p:nvPr/>
        </p:nvCxnSpPr>
        <p:spPr bwMode="auto">
          <a:xfrm>
            <a:off x="838200" y="3760180"/>
            <a:ext cx="74676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6" name="TextBox 5">
            <a:extLst>
              <a:ext uri="{FF2B5EF4-FFF2-40B4-BE49-F238E27FC236}">
                <a16:creationId xmlns:a16="http://schemas.microsoft.com/office/drawing/2014/main" id="{6066F457-76B9-EAA2-5382-C4210C4B56D7}"/>
              </a:ext>
            </a:extLst>
          </p:cNvPr>
          <p:cNvSpPr txBox="1"/>
          <p:nvPr/>
        </p:nvSpPr>
        <p:spPr>
          <a:xfrm>
            <a:off x="2895600" y="3962400"/>
            <a:ext cx="4572000" cy="589072"/>
          </a:xfrm>
          <a:prstGeom prst="rect">
            <a:avLst/>
          </a:prstGeom>
          <a:noFill/>
        </p:spPr>
        <p:txBody>
          <a:bodyPr wrap="square" lIns="91440" tIns="45720" rIns="91440" bIns="45720" anchor="t">
            <a:spAutoFit/>
          </a:bodyPr>
          <a:lstStyle/>
          <a:p>
            <a:pPr>
              <a:lnSpc>
                <a:spcPct val="150000"/>
              </a:lnSpc>
              <a:spcBef>
                <a:spcPts val="0"/>
              </a:spcBef>
            </a:pPr>
            <a:r>
              <a:rPr lang="en-US" sz="2400" err="1">
                <a:solidFill>
                  <a:srgbClr val="FF0000"/>
                </a:solidFill>
                <a:latin typeface="Arial"/>
                <a:ea typeface="ITC Berkeley Oldstyle Medium" charset="0"/>
                <a:cs typeface="Arial"/>
              </a:rPr>
              <a:t>Rabsa</a:t>
            </a:r>
            <a:r>
              <a:rPr lang="en-US">
                <a:solidFill>
                  <a:srgbClr val="FF0000"/>
                </a:solidFill>
                <a:latin typeface="Arial"/>
                <a:ea typeface="ITC Berkeley Oldstyle Medium" charset="0"/>
                <a:cs typeface="Arial"/>
              </a:rPr>
              <a:t> Naseer</a:t>
            </a:r>
            <a:endParaRPr lang="en-US" sz="2400">
              <a:solidFill>
                <a:srgbClr val="FF0000"/>
              </a:solidFill>
              <a:latin typeface="Arial" panose="020B0604020202020204" pitchFamily="34" charset="0"/>
              <a:ea typeface="ITC Berkeley Oldstyle Medium" charset="0"/>
              <a:cs typeface="Arial" panose="020B0604020202020204" pitchFamily="34" charset="0"/>
            </a:endParaRPr>
          </a:p>
        </p:txBody>
      </p:sp>
      <p:sp>
        <p:nvSpPr>
          <p:cNvPr id="3" name="TextBox 2">
            <a:extLst>
              <a:ext uri="{FF2B5EF4-FFF2-40B4-BE49-F238E27FC236}">
                <a16:creationId xmlns:a16="http://schemas.microsoft.com/office/drawing/2014/main" id="{8FD607AA-D5C8-21D8-CF54-3D0BB0B61301}"/>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spTree>
    <p:extLst>
      <p:ext uri="{BB962C8B-B14F-4D97-AF65-F5344CB8AC3E}">
        <p14:creationId xmlns:p14="http://schemas.microsoft.com/office/powerpoint/2010/main" val="2453819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41F70E1-0375-AA67-9B57-CFC99B1BA2A2}"/>
              </a:ext>
            </a:extLst>
          </p:cNvPr>
          <p:cNvCxnSpPr/>
          <p:nvPr/>
        </p:nvCxnSpPr>
        <p:spPr bwMode="auto">
          <a:xfrm>
            <a:off x="685800" y="1123950"/>
            <a:ext cx="76200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5" name="TextBox 4">
            <a:extLst>
              <a:ext uri="{FF2B5EF4-FFF2-40B4-BE49-F238E27FC236}">
                <a16:creationId xmlns:a16="http://schemas.microsoft.com/office/drawing/2014/main" id="{6207E151-14AD-3BE1-B03D-9250D72247A2}"/>
              </a:ext>
            </a:extLst>
          </p:cNvPr>
          <p:cNvSpPr txBox="1"/>
          <p:nvPr/>
        </p:nvSpPr>
        <p:spPr>
          <a:xfrm>
            <a:off x="604520" y="583109"/>
            <a:ext cx="7934960" cy="523220"/>
          </a:xfrm>
          <a:prstGeom prst="rect">
            <a:avLst/>
          </a:prstGeom>
          <a:noFill/>
        </p:spPr>
        <p:txBody>
          <a:bodyPr wrap="square" lIns="91440" tIns="45720" rIns="91440" bIns="45720" rtlCol="0" anchor="t">
            <a:spAutoFit/>
          </a:bodyPr>
          <a:lstStyle/>
          <a:p>
            <a:r>
              <a:rPr lang="en-US" sz="2800">
                <a:solidFill>
                  <a:srgbClr val="FF0000"/>
                </a:solidFill>
                <a:latin typeface="Arial"/>
                <a:cs typeface="Arial"/>
              </a:rPr>
              <a:t>Data Processing for Figure 2</a:t>
            </a:r>
            <a:endParaRPr lang="en-US"/>
          </a:p>
        </p:txBody>
      </p:sp>
      <p:sp>
        <p:nvSpPr>
          <p:cNvPr id="7" name="TextBox 6">
            <a:extLst>
              <a:ext uri="{FF2B5EF4-FFF2-40B4-BE49-F238E27FC236}">
                <a16:creationId xmlns:a16="http://schemas.microsoft.com/office/drawing/2014/main" id="{D84CC10D-2E23-4343-87AD-B686FF3C9F64}"/>
              </a:ext>
            </a:extLst>
          </p:cNvPr>
          <p:cNvSpPr txBox="1"/>
          <p:nvPr/>
        </p:nvSpPr>
        <p:spPr>
          <a:xfrm>
            <a:off x="686816" y="5379018"/>
            <a:ext cx="7701280" cy="785343"/>
          </a:xfrm>
          <a:prstGeom prst="rect">
            <a:avLst/>
          </a:prstGeom>
          <a:noFill/>
        </p:spPr>
        <p:txBody>
          <a:bodyPr wrap="square" lIns="91440" tIns="45720" rIns="91440" bIns="45720" rtlCol="0" anchor="t">
            <a:spAutoFit/>
          </a:bodyPr>
          <a:lstStyle/>
          <a:p>
            <a:pPr>
              <a:lnSpc>
                <a:spcPct val="150000"/>
              </a:lnSpc>
              <a:spcBef>
                <a:spcPts val="0"/>
              </a:spcBef>
            </a:pPr>
            <a:r>
              <a:rPr lang="en-US" sz="1600" kern="100">
                <a:solidFill>
                  <a:srgbClr val="000000"/>
                </a:solidFill>
                <a:latin typeface="Arial"/>
                <a:ea typeface="ITC Berkeley Oldstyle Medium" charset="0"/>
                <a:cs typeface="Arial"/>
              </a:rPr>
              <a:t>The project ID was provided in the paper, data publicly available in BOLD SYSTEMS database</a:t>
            </a:r>
            <a:endParaRPr lang="en-US" sz="1600" kern="100">
              <a:solidFill>
                <a:srgbClr val="000000"/>
              </a:solidFill>
              <a:latin typeface="Arial" panose="020B0604020202020204" pitchFamily="34" charset="0"/>
              <a:ea typeface="ITC Berkeley Oldstyle Medium" charset="0"/>
              <a:cs typeface="Arial" panose="020B0604020202020204" pitchFamily="34" charset="0"/>
            </a:endParaRPr>
          </a:p>
        </p:txBody>
      </p:sp>
      <p:pic>
        <p:nvPicPr>
          <p:cNvPr id="10" name="Picture 9" descr="A screenshot of a computer&#10;&#10;Description automatically generated">
            <a:extLst>
              <a:ext uri="{FF2B5EF4-FFF2-40B4-BE49-F238E27FC236}">
                <a16:creationId xmlns:a16="http://schemas.microsoft.com/office/drawing/2014/main" id="{BC76DF78-A905-A805-633C-05617A004E16}"/>
              </a:ext>
            </a:extLst>
          </p:cNvPr>
          <p:cNvPicPr>
            <a:picLocks noChangeAspect="1"/>
          </p:cNvPicPr>
          <p:nvPr/>
        </p:nvPicPr>
        <p:blipFill>
          <a:blip r:embed="rId2"/>
          <a:stretch>
            <a:fillRect/>
          </a:stretch>
        </p:blipFill>
        <p:spPr>
          <a:xfrm>
            <a:off x="685800" y="1308042"/>
            <a:ext cx="6821424" cy="3867013"/>
          </a:xfrm>
          <a:prstGeom prst="rect">
            <a:avLst/>
          </a:prstGeom>
        </p:spPr>
      </p:pic>
      <p:sp>
        <p:nvSpPr>
          <p:cNvPr id="11" name="Oval 10">
            <a:extLst>
              <a:ext uri="{FF2B5EF4-FFF2-40B4-BE49-F238E27FC236}">
                <a16:creationId xmlns:a16="http://schemas.microsoft.com/office/drawing/2014/main" id="{4916093B-0AA7-4D6A-4608-307B049EC1F1}"/>
              </a:ext>
            </a:extLst>
          </p:cNvPr>
          <p:cNvSpPr/>
          <p:nvPr/>
        </p:nvSpPr>
        <p:spPr bwMode="auto">
          <a:xfrm>
            <a:off x="4965192" y="2633472"/>
            <a:ext cx="1536192" cy="1033272"/>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 name="Oval 11">
            <a:extLst>
              <a:ext uri="{FF2B5EF4-FFF2-40B4-BE49-F238E27FC236}">
                <a16:creationId xmlns:a16="http://schemas.microsoft.com/office/drawing/2014/main" id="{1724106B-3964-EF0E-6065-132E71F16B26}"/>
              </a:ext>
            </a:extLst>
          </p:cNvPr>
          <p:cNvSpPr/>
          <p:nvPr/>
        </p:nvSpPr>
        <p:spPr bwMode="auto">
          <a:xfrm>
            <a:off x="868680" y="2935224"/>
            <a:ext cx="566928" cy="429768"/>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1499348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07E151-14AD-3BE1-B03D-9250D72247A2}"/>
              </a:ext>
            </a:extLst>
          </p:cNvPr>
          <p:cNvSpPr txBox="1"/>
          <p:nvPr/>
        </p:nvSpPr>
        <p:spPr>
          <a:xfrm>
            <a:off x="604520" y="583109"/>
            <a:ext cx="7934960" cy="523220"/>
          </a:xfrm>
          <a:prstGeom prst="rect">
            <a:avLst/>
          </a:prstGeom>
          <a:noFill/>
        </p:spPr>
        <p:txBody>
          <a:bodyPr wrap="square" lIns="91440" tIns="45720" rIns="91440" bIns="45720" rtlCol="0" anchor="t">
            <a:spAutoFit/>
          </a:bodyPr>
          <a:lstStyle/>
          <a:p>
            <a:r>
              <a:rPr lang="en-US" sz="2800">
                <a:solidFill>
                  <a:srgbClr val="FF0000"/>
                </a:solidFill>
                <a:latin typeface="Arial"/>
                <a:cs typeface="Arial"/>
              </a:rPr>
              <a:t>Data Processing for Figure 2</a:t>
            </a:r>
            <a:endParaRPr lang="en-US"/>
          </a:p>
        </p:txBody>
      </p:sp>
      <p:pic>
        <p:nvPicPr>
          <p:cNvPr id="2" name="Picture 1" descr="A screenshot of a computer&#10;&#10;Description automatically generated">
            <a:extLst>
              <a:ext uri="{FF2B5EF4-FFF2-40B4-BE49-F238E27FC236}">
                <a16:creationId xmlns:a16="http://schemas.microsoft.com/office/drawing/2014/main" id="{851AEA65-591A-CBA3-56AA-1B83A1B3F788}"/>
              </a:ext>
            </a:extLst>
          </p:cNvPr>
          <p:cNvPicPr>
            <a:picLocks noChangeAspect="1"/>
          </p:cNvPicPr>
          <p:nvPr/>
        </p:nvPicPr>
        <p:blipFill>
          <a:blip r:embed="rId2"/>
          <a:stretch>
            <a:fillRect/>
          </a:stretch>
        </p:blipFill>
        <p:spPr>
          <a:xfrm>
            <a:off x="603504" y="1846254"/>
            <a:ext cx="7936992" cy="660035"/>
          </a:xfrm>
          <a:prstGeom prst="rect">
            <a:avLst/>
          </a:prstGeom>
        </p:spPr>
      </p:pic>
      <p:sp>
        <p:nvSpPr>
          <p:cNvPr id="6" name="TextBox 5">
            <a:extLst>
              <a:ext uri="{FF2B5EF4-FFF2-40B4-BE49-F238E27FC236}">
                <a16:creationId xmlns:a16="http://schemas.microsoft.com/office/drawing/2014/main" id="{6D0DA51F-8732-FDE0-5DD1-F2539876ADB2}"/>
              </a:ext>
            </a:extLst>
          </p:cNvPr>
          <p:cNvSpPr txBox="1"/>
          <p:nvPr/>
        </p:nvSpPr>
        <p:spPr>
          <a:xfrm>
            <a:off x="604520" y="1200210"/>
            <a:ext cx="7701280" cy="3001334"/>
          </a:xfrm>
          <a:prstGeom prst="rect">
            <a:avLst/>
          </a:prstGeom>
          <a:noFill/>
        </p:spPr>
        <p:txBody>
          <a:bodyPr wrap="square" lIns="91440" tIns="45720" rIns="91440" bIns="45720" rtlCol="0" anchor="t">
            <a:spAutoFit/>
          </a:bodyPr>
          <a:lstStyle/>
          <a:p>
            <a:pPr marL="285750" indent="-285750">
              <a:lnSpc>
                <a:spcPct val="150000"/>
              </a:lnSpc>
              <a:spcBef>
                <a:spcPts val="0"/>
              </a:spcBef>
              <a:buFont typeface="Arial"/>
              <a:buChar char="•"/>
            </a:pPr>
            <a:r>
              <a:rPr lang="en-US" sz="1600" kern="100">
                <a:solidFill>
                  <a:srgbClr val="000000"/>
                </a:solidFill>
                <a:latin typeface="Arial"/>
                <a:ea typeface="ITC Berkeley Oldstyle Medium" charset="0"/>
                <a:cs typeface="Arial"/>
              </a:rPr>
              <a:t>I chose to download TSV file, includes necessary metadata to replicate taxa</a:t>
            </a:r>
          </a:p>
          <a:p>
            <a:pPr marL="285750" indent="-285750">
              <a:lnSpc>
                <a:spcPct val="150000"/>
              </a:lnSpc>
              <a:spcBef>
                <a:spcPts val="0"/>
              </a:spcBef>
              <a:buFont typeface="Arial"/>
              <a:buChar char="•"/>
            </a:pPr>
            <a:endParaRPr lang="en-US" sz="1600" kern="100">
              <a:solidFill>
                <a:srgbClr val="000000"/>
              </a:solidFill>
              <a:latin typeface="Arial"/>
              <a:ea typeface="ITC Berkeley Oldstyle Medium" charset="0"/>
              <a:cs typeface="Arial"/>
            </a:endParaRPr>
          </a:p>
          <a:p>
            <a:pPr marL="285750" indent="-285750">
              <a:lnSpc>
                <a:spcPct val="150000"/>
              </a:lnSpc>
              <a:spcBef>
                <a:spcPts val="0"/>
              </a:spcBef>
              <a:buFont typeface="Arial"/>
              <a:buChar char="•"/>
            </a:pPr>
            <a:endParaRPr lang="en-US" sz="1600" kern="100">
              <a:solidFill>
                <a:srgbClr val="000000"/>
              </a:solidFill>
              <a:latin typeface="Arial"/>
              <a:ea typeface="ITC Berkeley Oldstyle Medium" charset="0"/>
              <a:cs typeface="Arial"/>
            </a:endParaRPr>
          </a:p>
          <a:p>
            <a:pPr marL="285750" indent="-285750">
              <a:lnSpc>
                <a:spcPct val="150000"/>
              </a:lnSpc>
              <a:spcBef>
                <a:spcPts val="0"/>
              </a:spcBef>
              <a:buFont typeface="Arial"/>
              <a:buChar char="•"/>
            </a:pPr>
            <a:endParaRPr lang="en-US" sz="1600" kern="100">
              <a:solidFill>
                <a:srgbClr val="000000"/>
              </a:solidFill>
              <a:latin typeface="Arial"/>
              <a:ea typeface="ITC Berkeley Oldstyle Medium" charset="0"/>
              <a:cs typeface="Arial"/>
            </a:endParaRPr>
          </a:p>
          <a:p>
            <a:pPr marL="285750" indent="-285750">
              <a:lnSpc>
                <a:spcPct val="150000"/>
              </a:lnSpc>
              <a:spcBef>
                <a:spcPts val="0"/>
              </a:spcBef>
              <a:buFont typeface="Arial"/>
              <a:buChar char="•"/>
            </a:pPr>
            <a:endParaRPr lang="en-US" sz="1600" kern="100">
              <a:solidFill>
                <a:srgbClr val="000000"/>
              </a:solidFill>
              <a:latin typeface="Arial"/>
              <a:ea typeface="ITC Berkeley Oldstyle Medium" charset="0"/>
              <a:cs typeface="Arial"/>
            </a:endParaRPr>
          </a:p>
          <a:p>
            <a:pPr marL="285750" indent="-285750">
              <a:lnSpc>
                <a:spcPct val="150000"/>
              </a:lnSpc>
              <a:spcBef>
                <a:spcPts val="0"/>
              </a:spcBef>
              <a:buFont typeface="Arial"/>
              <a:buChar char="•"/>
            </a:pPr>
            <a:r>
              <a:rPr lang="en-US" sz="1600" kern="100">
                <a:solidFill>
                  <a:srgbClr val="000000"/>
                </a:solidFill>
                <a:latin typeface="Arial"/>
                <a:ea typeface="ITC Berkeley Oldstyle Medium" charset="0"/>
                <a:cs typeface="Arial"/>
              </a:rPr>
              <a:t>Created FASTA file using sample id and saved custom taxa in a separate </a:t>
            </a:r>
            <a:r>
              <a:rPr lang="en-US" sz="1600" kern="100" err="1">
                <a:solidFill>
                  <a:srgbClr val="000000"/>
                </a:solidFill>
                <a:latin typeface="Arial"/>
                <a:ea typeface="ITC Berkeley Oldstyle Medium" charset="0"/>
                <a:cs typeface="Arial"/>
              </a:rPr>
              <a:t>tsv</a:t>
            </a:r>
            <a:r>
              <a:rPr lang="en-US" sz="1600" kern="100">
                <a:solidFill>
                  <a:srgbClr val="000000"/>
                </a:solidFill>
                <a:latin typeface="Arial"/>
                <a:ea typeface="ITC Berkeley Oldstyle Medium" charset="0"/>
                <a:cs typeface="Arial"/>
              </a:rPr>
              <a:t> file to annotate tree</a:t>
            </a:r>
          </a:p>
          <a:p>
            <a:pPr marL="285750" indent="-285750">
              <a:lnSpc>
                <a:spcPct val="150000"/>
              </a:lnSpc>
              <a:spcBef>
                <a:spcPts val="0"/>
              </a:spcBef>
              <a:buFont typeface="Arial"/>
              <a:buChar char="•"/>
            </a:pPr>
            <a:endParaRPr lang="en-US" sz="1600" kern="100">
              <a:solidFill>
                <a:srgbClr val="000000"/>
              </a:solidFill>
              <a:latin typeface="Arial"/>
              <a:ea typeface="ITC Berkeley Oldstyle Medium" charset="0"/>
              <a:cs typeface="Arial"/>
            </a:endParaRPr>
          </a:p>
        </p:txBody>
      </p:sp>
      <p:sp>
        <p:nvSpPr>
          <p:cNvPr id="9" name="TextBox 8">
            <a:extLst>
              <a:ext uri="{FF2B5EF4-FFF2-40B4-BE49-F238E27FC236}">
                <a16:creationId xmlns:a16="http://schemas.microsoft.com/office/drawing/2014/main" id="{C338DDCC-4DBF-AC70-7FAC-31FB9E38B308}"/>
              </a:ext>
            </a:extLst>
          </p:cNvPr>
          <p:cNvSpPr txBox="1"/>
          <p:nvPr/>
        </p:nvSpPr>
        <p:spPr>
          <a:xfrm>
            <a:off x="601472" y="4201085"/>
            <a:ext cx="7934960" cy="523220"/>
          </a:xfrm>
          <a:prstGeom prst="rect">
            <a:avLst/>
          </a:prstGeom>
          <a:noFill/>
        </p:spPr>
        <p:txBody>
          <a:bodyPr wrap="square" lIns="91440" tIns="45720" rIns="91440" bIns="45720" rtlCol="0" anchor="t">
            <a:spAutoFit/>
          </a:bodyPr>
          <a:lstStyle/>
          <a:p>
            <a:r>
              <a:rPr lang="en-US" sz="2800">
                <a:solidFill>
                  <a:srgbClr val="FF0000"/>
                </a:solidFill>
                <a:latin typeface="Arial"/>
                <a:cs typeface="Arial"/>
              </a:rPr>
              <a:t>Tree Building for Figure 2</a:t>
            </a:r>
            <a:endParaRPr lang="en-US"/>
          </a:p>
        </p:txBody>
      </p:sp>
      <p:sp>
        <p:nvSpPr>
          <p:cNvPr id="14" name="TextBox 13">
            <a:extLst>
              <a:ext uri="{FF2B5EF4-FFF2-40B4-BE49-F238E27FC236}">
                <a16:creationId xmlns:a16="http://schemas.microsoft.com/office/drawing/2014/main" id="{0600B73B-6573-987B-2240-82BAE2172589}"/>
              </a:ext>
            </a:extLst>
          </p:cNvPr>
          <p:cNvSpPr txBox="1"/>
          <p:nvPr/>
        </p:nvSpPr>
        <p:spPr>
          <a:xfrm>
            <a:off x="604520" y="4647498"/>
            <a:ext cx="7701280" cy="1524007"/>
          </a:xfrm>
          <a:prstGeom prst="rect">
            <a:avLst/>
          </a:prstGeom>
          <a:noFill/>
        </p:spPr>
        <p:txBody>
          <a:bodyPr wrap="square" lIns="91440" tIns="45720" rIns="91440" bIns="45720" rtlCol="0" anchor="t">
            <a:spAutoFit/>
          </a:bodyPr>
          <a:lstStyle/>
          <a:p>
            <a:pPr marL="285750" indent="-285750">
              <a:lnSpc>
                <a:spcPct val="150000"/>
              </a:lnSpc>
              <a:spcBef>
                <a:spcPts val="0"/>
              </a:spcBef>
              <a:buFont typeface="Arial"/>
              <a:buChar char="•"/>
            </a:pPr>
            <a:r>
              <a:rPr lang="en-US" sz="1600" kern="100">
                <a:solidFill>
                  <a:srgbClr val="000000"/>
                </a:solidFill>
                <a:latin typeface="Arial"/>
                <a:cs typeface="Arial"/>
              </a:rPr>
              <a:t>Two methods</a:t>
            </a:r>
            <a:endParaRPr lang="en-US"/>
          </a:p>
          <a:p>
            <a:pPr marL="742950" lvl="1" indent="-285750">
              <a:lnSpc>
                <a:spcPct val="150000"/>
              </a:lnSpc>
              <a:spcBef>
                <a:spcPts val="0"/>
              </a:spcBef>
              <a:buFont typeface="Arial"/>
              <a:buChar char="•"/>
            </a:pPr>
            <a:r>
              <a:rPr lang="en-US" sz="1600" kern="100">
                <a:solidFill>
                  <a:srgbClr val="000000"/>
                </a:solidFill>
                <a:latin typeface="Arial"/>
                <a:ea typeface="ITC Berkeley Oldstyle Medium" charset="0"/>
                <a:cs typeface="Arial"/>
              </a:rPr>
              <a:t>R Studio</a:t>
            </a:r>
          </a:p>
          <a:p>
            <a:pPr marL="742950" lvl="1" indent="-285750">
              <a:lnSpc>
                <a:spcPct val="150000"/>
              </a:lnSpc>
              <a:spcBef>
                <a:spcPts val="0"/>
              </a:spcBef>
              <a:buFont typeface="Arial"/>
              <a:buChar char="•"/>
            </a:pPr>
            <a:r>
              <a:rPr lang="en-US" sz="1600" kern="100">
                <a:solidFill>
                  <a:srgbClr val="000000"/>
                </a:solidFill>
                <a:latin typeface="Arial"/>
                <a:ea typeface="ITC Berkeley Oldstyle Medium" charset="0"/>
                <a:cs typeface="Arial"/>
              </a:rPr>
              <a:t>Command Line</a:t>
            </a:r>
          </a:p>
          <a:p>
            <a:pPr marL="285750" indent="-285750">
              <a:lnSpc>
                <a:spcPct val="150000"/>
              </a:lnSpc>
              <a:spcBef>
                <a:spcPts val="0"/>
              </a:spcBef>
              <a:buFont typeface="Arial"/>
              <a:buChar char="•"/>
            </a:pPr>
            <a:endParaRPr lang="en-US" sz="1600" kern="100">
              <a:solidFill>
                <a:srgbClr val="000000"/>
              </a:solidFill>
              <a:latin typeface="Arial"/>
              <a:ea typeface="ITC Berkeley Oldstyle Medium" charset="0"/>
              <a:cs typeface="Arial"/>
            </a:endParaRPr>
          </a:p>
        </p:txBody>
      </p:sp>
      <p:cxnSp>
        <p:nvCxnSpPr>
          <p:cNvPr id="16" name="Straight Connector 15">
            <a:extLst>
              <a:ext uri="{FF2B5EF4-FFF2-40B4-BE49-F238E27FC236}">
                <a16:creationId xmlns:a16="http://schemas.microsoft.com/office/drawing/2014/main" id="{9019489D-2281-A6F9-7527-5351A272ACB4}"/>
              </a:ext>
            </a:extLst>
          </p:cNvPr>
          <p:cNvCxnSpPr/>
          <p:nvPr/>
        </p:nvCxnSpPr>
        <p:spPr bwMode="auto">
          <a:xfrm>
            <a:off x="685800" y="1123950"/>
            <a:ext cx="76200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Tree>
    <p:extLst>
      <p:ext uri="{BB962C8B-B14F-4D97-AF65-F5344CB8AC3E}">
        <p14:creationId xmlns:p14="http://schemas.microsoft.com/office/powerpoint/2010/main" val="2296523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496264"/>
            <a:ext cx="5105400" cy="523220"/>
          </a:xfrm>
          <a:prstGeom prst="rect">
            <a:avLst/>
          </a:prstGeom>
          <a:noFill/>
        </p:spPr>
        <p:txBody>
          <a:bodyPr wrap="square" rtlCol="0">
            <a:spAutoFit/>
          </a:bodyPr>
          <a:lstStyle/>
          <a:p>
            <a:r>
              <a:rPr lang="en-US" sz="2800">
                <a:solidFill>
                  <a:srgbClr val="FF0000"/>
                </a:solidFill>
                <a:latin typeface="Arial" panose="020B0604020202020204" pitchFamily="34" charset="0"/>
                <a:cs typeface="Arial" panose="020B0604020202020204" pitchFamily="34" charset="0"/>
              </a:rPr>
              <a:t>Manuscript selected </a:t>
            </a:r>
          </a:p>
        </p:txBody>
      </p:sp>
      <p:cxnSp>
        <p:nvCxnSpPr>
          <p:cNvPr id="4" name="Straight Connector 3"/>
          <p:cNvCxnSpPr/>
          <p:nvPr/>
        </p:nvCxnSpPr>
        <p:spPr bwMode="auto">
          <a:xfrm>
            <a:off x="685800" y="1123950"/>
            <a:ext cx="74676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pic>
        <p:nvPicPr>
          <p:cNvPr id="6" name="Picture 5">
            <a:extLst>
              <a:ext uri="{FF2B5EF4-FFF2-40B4-BE49-F238E27FC236}">
                <a16:creationId xmlns:a16="http://schemas.microsoft.com/office/drawing/2014/main" id="{6674D1A7-E87D-5E5A-A508-DC36D88350AA}"/>
              </a:ext>
            </a:extLst>
          </p:cNvPr>
          <p:cNvPicPr>
            <a:picLocks noChangeAspect="1"/>
          </p:cNvPicPr>
          <p:nvPr/>
        </p:nvPicPr>
        <p:blipFill>
          <a:blip r:embed="rId2"/>
          <a:stretch>
            <a:fillRect/>
          </a:stretch>
        </p:blipFill>
        <p:spPr>
          <a:xfrm>
            <a:off x="1371600" y="1228417"/>
            <a:ext cx="6143332" cy="3026794"/>
          </a:xfrm>
          <a:prstGeom prst="rect">
            <a:avLst/>
          </a:prstGeom>
        </p:spPr>
      </p:pic>
      <p:sp>
        <p:nvSpPr>
          <p:cNvPr id="8" name="TextBox 7">
            <a:extLst>
              <a:ext uri="{FF2B5EF4-FFF2-40B4-BE49-F238E27FC236}">
                <a16:creationId xmlns:a16="http://schemas.microsoft.com/office/drawing/2014/main" id="{428FA4B2-B204-C269-0149-626AF032DA61}"/>
              </a:ext>
            </a:extLst>
          </p:cNvPr>
          <p:cNvSpPr txBox="1"/>
          <p:nvPr/>
        </p:nvSpPr>
        <p:spPr>
          <a:xfrm>
            <a:off x="1902594" y="4867996"/>
            <a:ext cx="1905000" cy="830997"/>
          </a:xfrm>
          <a:prstGeom prst="rect">
            <a:avLst/>
          </a:prstGeom>
          <a:noFill/>
        </p:spPr>
        <p:txBody>
          <a:bodyPr wrap="square">
            <a:spAutoFit/>
          </a:bodyPr>
          <a:lstStyle/>
          <a:p>
            <a:r>
              <a:rPr lang="en-US">
                <a:latin typeface="Arial" panose="020B0604020202020204" pitchFamily="34" charset="0"/>
                <a:cs typeface="Arial" panose="020B0604020202020204" pitchFamily="34" charset="0"/>
              </a:rPr>
              <a:t>Access the manuscript </a:t>
            </a:r>
          </a:p>
        </p:txBody>
      </p:sp>
      <p:pic>
        <p:nvPicPr>
          <p:cNvPr id="10" name="Picture 9">
            <a:extLst>
              <a:ext uri="{FF2B5EF4-FFF2-40B4-BE49-F238E27FC236}">
                <a16:creationId xmlns:a16="http://schemas.microsoft.com/office/drawing/2014/main" id="{910C583E-0315-F3EA-70E8-05FFC4F8F426}"/>
              </a:ext>
            </a:extLst>
          </p:cNvPr>
          <p:cNvPicPr>
            <a:picLocks noChangeAspect="1"/>
          </p:cNvPicPr>
          <p:nvPr/>
        </p:nvPicPr>
        <p:blipFill>
          <a:blip r:embed="rId3"/>
          <a:stretch>
            <a:fillRect/>
          </a:stretch>
        </p:blipFill>
        <p:spPr>
          <a:xfrm>
            <a:off x="4558553" y="4393912"/>
            <a:ext cx="1791325" cy="1779166"/>
          </a:xfrm>
          <a:prstGeom prst="rect">
            <a:avLst/>
          </a:prstGeom>
        </p:spPr>
      </p:pic>
      <p:sp>
        <p:nvSpPr>
          <p:cNvPr id="11" name="Arrow: Right 10">
            <a:extLst>
              <a:ext uri="{FF2B5EF4-FFF2-40B4-BE49-F238E27FC236}">
                <a16:creationId xmlns:a16="http://schemas.microsoft.com/office/drawing/2014/main" id="{31603093-AEB3-450D-E29E-CF41A3B17F1A}"/>
              </a:ext>
            </a:extLst>
          </p:cNvPr>
          <p:cNvSpPr/>
          <p:nvPr/>
        </p:nvSpPr>
        <p:spPr bwMode="auto">
          <a:xfrm>
            <a:off x="3810000" y="5129809"/>
            <a:ext cx="609600" cy="307372"/>
          </a:xfrm>
          <a:prstGeom prst="rightArrow">
            <a:avLst/>
          </a:prstGeom>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 name="TextBox 1">
            <a:extLst>
              <a:ext uri="{FF2B5EF4-FFF2-40B4-BE49-F238E27FC236}">
                <a16:creationId xmlns:a16="http://schemas.microsoft.com/office/drawing/2014/main" id="{FD0F2449-A8DA-FC41-6428-1571AD61F065}"/>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spTree>
    <p:extLst>
      <p:ext uri="{BB962C8B-B14F-4D97-AF65-F5344CB8AC3E}">
        <p14:creationId xmlns:p14="http://schemas.microsoft.com/office/powerpoint/2010/main" val="1839405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D500B20-0AC5-6134-7750-4D596E569571}"/>
              </a:ext>
            </a:extLst>
          </p:cNvPr>
          <p:cNvSpPr txBox="1"/>
          <p:nvPr/>
        </p:nvSpPr>
        <p:spPr>
          <a:xfrm>
            <a:off x="886029" y="305867"/>
            <a:ext cx="7992039" cy="523220"/>
          </a:xfrm>
          <a:prstGeom prst="rect">
            <a:avLst/>
          </a:prstGeom>
          <a:noFill/>
        </p:spPr>
        <p:txBody>
          <a:bodyPr wrap="square" lIns="91440" tIns="45720" rIns="91440" bIns="45720" rtlCol="0" anchor="t">
            <a:spAutoFit/>
          </a:bodyPr>
          <a:lstStyle/>
          <a:p>
            <a:r>
              <a:rPr lang="en-US" sz="2800">
                <a:latin typeface="Calibri"/>
                <a:cs typeface="Calibri"/>
              </a:rPr>
              <a:t>RStudio Results</a:t>
            </a:r>
            <a:endParaRPr lang="en-US"/>
          </a:p>
        </p:txBody>
      </p:sp>
      <p:sp>
        <p:nvSpPr>
          <p:cNvPr id="13" name="TextBox 12">
            <a:extLst>
              <a:ext uri="{FF2B5EF4-FFF2-40B4-BE49-F238E27FC236}">
                <a16:creationId xmlns:a16="http://schemas.microsoft.com/office/drawing/2014/main" id="{E0086C5D-86A5-B947-73CA-171D239C45A5}"/>
              </a:ext>
            </a:extLst>
          </p:cNvPr>
          <p:cNvSpPr txBox="1"/>
          <p:nvPr/>
        </p:nvSpPr>
        <p:spPr>
          <a:xfrm>
            <a:off x="434984" y="4459495"/>
            <a:ext cx="3503167" cy="400110"/>
          </a:xfrm>
          <a:prstGeom prst="rect">
            <a:avLst/>
          </a:prstGeom>
          <a:noFill/>
        </p:spPr>
        <p:txBody>
          <a:bodyPr wrap="square" lIns="91440" tIns="45720" rIns="91440" bIns="45720" rtlCol="0" anchor="t">
            <a:spAutoFit/>
          </a:bodyPr>
          <a:lstStyle/>
          <a:p>
            <a:r>
              <a:rPr lang="en-US" sz="2000">
                <a:latin typeface="Calibri"/>
                <a:cs typeface="Calibri"/>
              </a:rPr>
              <a:t>Original Results</a:t>
            </a:r>
            <a:endParaRPr lang="en-US" sz="1800"/>
          </a:p>
        </p:txBody>
      </p:sp>
      <p:sp>
        <p:nvSpPr>
          <p:cNvPr id="14" name="TextBox 13">
            <a:extLst>
              <a:ext uri="{FF2B5EF4-FFF2-40B4-BE49-F238E27FC236}">
                <a16:creationId xmlns:a16="http://schemas.microsoft.com/office/drawing/2014/main" id="{82FE95E8-37A0-0CA6-AE6C-BB580ABEDBC6}"/>
              </a:ext>
            </a:extLst>
          </p:cNvPr>
          <p:cNvSpPr txBox="1"/>
          <p:nvPr/>
        </p:nvSpPr>
        <p:spPr>
          <a:xfrm>
            <a:off x="5027765" y="4459494"/>
            <a:ext cx="3503167" cy="400110"/>
          </a:xfrm>
          <a:prstGeom prst="rect">
            <a:avLst/>
          </a:prstGeom>
          <a:noFill/>
        </p:spPr>
        <p:txBody>
          <a:bodyPr wrap="square" lIns="91440" tIns="45720" rIns="91440" bIns="45720" rtlCol="0" anchor="t">
            <a:spAutoFit/>
          </a:bodyPr>
          <a:lstStyle/>
          <a:p>
            <a:r>
              <a:rPr lang="en-US" sz="2000">
                <a:latin typeface="Calibri"/>
                <a:cs typeface="Calibri"/>
              </a:rPr>
              <a:t>Reproduced Results</a:t>
            </a:r>
            <a:endParaRPr lang="en-US" sz="1800"/>
          </a:p>
        </p:txBody>
      </p:sp>
      <p:pic>
        <p:nvPicPr>
          <p:cNvPr id="3" name="Picture 2" descr="A screenshot of a computer&#10;&#10;Description automatically generated">
            <a:extLst>
              <a:ext uri="{FF2B5EF4-FFF2-40B4-BE49-F238E27FC236}">
                <a16:creationId xmlns:a16="http://schemas.microsoft.com/office/drawing/2014/main" id="{57DB6781-81F1-002D-157C-95294EE3546D}"/>
              </a:ext>
            </a:extLst>
          </p:cNvPr>
          <p:cNvPicPr>
            <a:picLocks noChangeAspect="1"/>
          </p:cNvPicPr>
          <p:nvPr/>
        </p:nvPicPr>
        <p:blipFill>
          <a:blip r:embed="rId2"/>
          <a:stretch>
            <a:fillRect/>
          </a:stretch>
        </p:blipFill>
        <p:spPr>
          <a:xfrm>
            <a:off x="207524" y="1275828"/>
            <a:ext cx="4442980" cy="3047133"/>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D52E59C-85E0-BB4F-9953-348B27537E09}"/>
              </a:ext>
            </a:extLst>
          </p:cNvPr>
          <p:cNvPicPr>
            <a:picLocks noChangeAspect="1"/>
          </p:cNvPicPr>
          <p:nvPr/>
        </p:nvPicPr>
        <p:blipFill>
          <a:blip r:embed="rId3"/>
          <a:stretch>
            <a:fillRect/>
          </a:stretch>
        </p:blipFill>
        <p:spPr>
          <a:xfrm>
            <a:off x="4466157" y="1717507"/>
            <a:ext cx="4619625" cy="2400300"/>
          </a:xfrm>
          <a:prstGeom prst="rect">
            <a:avLst/>
          </a:prstGeom>
        </p:spPr>
      </p:pic>
    </p:spTree>
    <p:extLst>
      <p:ext uri="{BB962C8B-B14F-4D97-AF65-F5344CB8AC3E}">
        <p14:creationId xmlns:p14="http://schemas.microsoft.com/office/powerpoint/2010/main" val="3790297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D500B20-0AC5-6134-7750-4D596E569571}"/>
              </a:ext>
            </a:extLst>
          </p:cNvPr>
          <p:cNvSpPr txBox="1"/>
          <p:nvPr/>
        </p:nvSpPr>
        <p:spPr>
          <a:xfrm>
            <a:off x="650359" y="368712"/>
            <a:ext cx="7992039" cy="523220"/>
          </a:xfrm>
          <a:prstGeom prst="rect">
            <a:avLst/>
          </a:prstGeom>
          <a:noFill/>
        </p:spPr>
        <p:txBody>
          <a:bodyPr wrap="square" lIns="91440" tIns="45720" rIns="91440" bIns="45720" rtlCol="0" anchor="t">
            <a:spAutoFit/>
          </a:bodyPr>
          <a:lstStyle/>
          <a:p>
            <a:pPr algn="r"/>
            <a:r>
              <a:rPr lang="en-US" sz="2800">
                <a:latin typeface="Calibri"/>
                <a:cs typeface="Calibri"/>
              </a:rPr>
              <a:t>Command Line Results</a:t>
            </a:r>
            <a:endParaRPr lang="en-US"/>
          </a:p>
        </p:txBody>
      </p:sp>
      <p:sp>
        <p:nvSpPr>
          <p:cNvPr id="13" name="TextBox 12">
            <a:extLst>
              <a:ext uri="{FF2B5EF4-FFF2-40B4-BE49-F238E27FC236}">
                <a16:creationId xmlns:a16="http://schemas.microsoft.com/office/drawing/2014/main" id="{E0086C5D-86A5-B947-73CA-171D239C45A5}"/>
              </a:ext>
            </a:extLst>
          </p:cNvPr>
          <p:cNvSpPr txBox="1"/>
          <p:nvPr/>
        </p:nvSpPr>
        <p:spPr>
          <a:xfrm>
            <a:off x="427128" y="4003866"/>
            <a:ext cx="3503167" cy="400110"/>
          </a:xfrm>
          <a:prstGeom prst="rect">
            <a:avLst/>
          </a:prstGeom>
          <a:noFill/>
        </p:spPr>
        <p:txBody>
          <a:bodyPr wrap="square" lIns="91440" tIns="45720" rIns="91440" bIns="45720" rtlCol="0" anchor="t">
            <a:spAutoFit/>
          </a:bodyPr>
          <a:lstStyle/>
          <a:p>
            <a:r>
              <a:rPr lang="en-US" sz="2000">
                <a:latin typeface="Calibri"/>
                <a:cs typeface="Calibri"/>
              </a:rPr>
              <a:t>Original Results</a:t>
            </a:r>
            <a:endParaRPr lang="en-US" sz="1800"/>
          </a:p>
        </p:txBody>
      </p:sp>
      <p:sp>
        <p:nvSpPr>
          <p:cNvPr id="14" name="TextBox 13">
            <a:extLst>
              <a:ext uri="{FF2B5EF4-FFF2-40B4-BE49-F238E27FC236}">
                <a16:creationId xmlns:a16="http://schemas.microsoft.com/office/drawing/2014/main" id="{82FE95E8-37A0-0CA6-AE6C-BB580ABEDBC6}"/>
              </a:ext>
            </a:extLst>
          </p:cNvPr>
          <p:cNvSpPr txBox="1"/>
          <p:nvPr/>
        </p:nvSpPr>
        <p:spPr>
          <a:xfrm>
            <a:off x="5263435" y="5527865"/>
            <a:ext cx="3503167" cy="400110"/>
          </a:xfrm>
          <a:prstGeom prst="rect">
            <a:avLst/>
          </a:prstGeom>
          <a:noFill/>
        </p:spPr>
        <p:txBody>
          <a:bodyPr wrap="square" lIns="91440" tIns="45720" rIns="91440" bIns="45720" rtlCol="0" anchor="t">
            <a:spAutoFit/>
          </a:bodyPr>
          <a:lstStyle/>
          <a:p>
            <a:r>
              <a:rPr lang="en-US" sz="2000">
                <a:latin typeface="Calibri"/>
                <a:cs typeface="Calibri"/>
              </a:rPr>
              <a:t>Reproduced Results</a:t>
            </a:r>
            <a:endParaRPr lang="en-US" sz="1800"/>
          </a:p>
        </p:txBody>
      </p:sp>
      <p:pic>
        <p:nvPicPr>
          <p:cNvPr id="3" name="Picture 2" descr="A screenshot of a computer&#10;&#10;Description automatically generated">
            <a:extLst>
              <a:ext uri="{FF2B5EF4-FFF2-40B4-BE49-F238E27FC236}">
                <a16:creationId xmlns:a16="http://schemas.microsoft.com/office/drawing/2014/main" id="{57DB6781-81F1-002D-157C-95294EE3546D}"/>
              </a:ext>
            </a:extLst>
          </p:cNvPr>
          <p:cNvPicPr>
            <a:picLocks noChangeAspect="1"/>
          </p:cNvPicPr>
          <p:nvPr/>
        </p:nvPicPr>
        <p:blipFill>
          <a:blip r:embed="rId2"/>
          <a:stretch>
            <a:fillRect/>
          </a:stretch>
        </p:blipFill>
        <p:spPr>
          <a:xfrm>
            <a:off x="199668" y="820199"/>
            <a:ext cx="4442980" cy="3047133"/>
          </a:xfrm>
          <a:prstGeom prst="rect">
            <a:avLst/>
          </a:prstGeom>
        </p:spPr>
      </p:pic>
      <p:pic>
        <p:nvPicPr>
          <p:cNvPr id="6" name="Picture 5" descr="A diagram of a group of people&#10;&#10;Description automatically generated">
            <a:extLst>
              <a:ext uri="{FF2B5EF4-FFF2-40B4-BE49-F238E27FC236}">
                <a16:creationId xmlns:a16="http://schemas.microsoft.com/office/drawing/2014/main" id="{5C87AD31-062F-1903-6EF9-4BFFF626AC52}"/>
              </a:ext>
            </a:extLst>
          </p:cNvPr>
          <p:cNvPicPr>
            <a:picLocks noChangeAspect="1"/>
          </p:cNvPicPr>
          <p:nvPr/>
        </p:nvPicPr>
        <p:blipFill>
          <a:blip r:embed="rId3"/>
          <a:stretch>
            <a:fillRect/>
          </a:stretch>
        </p:blipFill>
        <p:spPr>
          <a:xfrm>
            <a:off x="3261331" y="3524053"/>
            <a:ext cx="5504370" cy="1875935"/>
          </a:xfrm>
          <a:prstGeom prst="rect">
            <a:avLst/>
          </a:prstGeom>
        </p:spPr>
      </p:pic>
    </p:spTree>
    <p:extLst>
      <p:ext uri="{BB962C8B-B14F-4D97-AF65-F5344CB8AC3E}">
        <p14:creationId xmlns:p14="http://schemas.microsoft.com/office/powerpoint/2010/main" val="774826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3D06A28-E91C-91A5-B216-320EE659750A}"/>
              </a:ext>
            </a:extLst>
          </p:cNvPr>
          <p:cNvGraphicFramePr>
            <a:graphicFrameLocks noGrp="1"/>
          </p:cNvGraphicFramePr>
          <p:nvPr>
            <p:extLst>
              <p:ext uri="{D42A27DB-BD31-4B8C-83A1-F6EECF244321}">
                <p14:modId xmlns:p14="http://schemas.microsoft.com/office/powerpoint/2010/main" val="1661318793"/>
              </p:ext>
            </p:extLst>
          </p:nvPr>
        </p:nvGraphicFramePr>
        <p:xfrm>
          <a:off x="1627573" y="2648505"/>
          <a:ext cx="5653971" cy="3474720"/>
        </p:xfrm>
        <a:graphic>
          <a:graphicData uri="http://schemas.openxmlformats.org/drawingml/2006/table">
            <a:tbl>
              <a:tblPr firstRow="1" bandRow="1">
                <a:tableStyleId>{5C22544A-7EE6-4342-B048-85BDC9FD1C3A}</a:tableStyleId>
              </a:tblPr>
              <a:tblGrid>
                <a:gridCol w="1413493">
                  <a:extLst>
                    <a:ext uri="{9D8B030D-6E8A-4147-A177-3AD203B41FA5}">
                      <a16:colId xmlns:a16="http://schemas.microsoft.com/office/drawing/2014/main" val="2827977602"/>
                    </a:ext>
                  </a:extLst>
                </a:gridCol>
                <a:gridCol w="1413493">
                  <a:extLst>
                    <a:ext uri="{9D8B030D-6E8A-4147-A177-3AD203B41FA5}">
                      <a16:colId xmlns:a16="http://schemas.microsoft.com/office/drawing/2014/main" val="1006746905"/>
                    </a:ext>
                  </a:extLst>
                </a:gridCol>
                <a:gridCol w="1335463">
                  <a:extLst>
                    <a:ext uri="{9D8B030D-6E8A-4147-A177-3AD203B41FA5}">
                      <a16:colId xmlns:a16="http://schemas.microsoft.com/office/drawing/2014/main" val="4135916838"/>
                    </a:ext>
                  </a:extLst>
                </a:gridCol>
                <a:gridCol w="1491522">
                  <a:extLst>
                    <a:ext uri="{9D8B030D-6E8A-4147-A177-3AD203B41FA5}">
                      <a16:colId xmlns:a16="http://schemas.microsoft.com/office/drawing/2014/main" val="1788320063"/>
                    </a:ext>
                  </a:extLst>
                </a:gridCol>
              </a:tblGrid>
              <a:tr h="629854">
                <a:tc>
                  <a:txBody>
                    <a:bodyPr/>
                    <a:lstStyle/>
                    <a:p>
                      <a:pPr marL="0" algn="l" rtl="0" eaLnBrk="1" fontAlgn="t" latinLnBrk="0" hangingPunct="1">
                        <a:spcBef>
                          <a:spcPts val="0"/>
                        </a:spcBef>
                        <a:spcAft>
                          <a:spcPts val="0"/>
                        </a:spcAft>
                      </a:pPr>
                      <a:endParaRPr lang="en-US" sz="1800" b="0" i="0" u="none" strike="noStrike">
                        <a:effectLst/>
                        <a:highlight>
                          <a:srgbClr val="FCECE8"/>
                        </a:highlight>
                        <a:latin typeface="Arial" panose="020B0604020202020204" pitchFamily="34" charset="0"/>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ctr" rtl="0" eaLnBrk="1" fontAlgn="t" latinLnBrk="0" hangingPunct="1">
                        <a:spcBef>
                          <a:spcPts val="0"/>
                        </a:spcBef>
                        <a:spcAft>
                          <a:spcPts val="0"/>
                        </a:spcAft>
                      </a:pPr>
                      <a:r>
                        <a:rPr lang="en-US" sz="1800" b="1" i="0" u="none" strike="noStrike" kern="1200">
                          <a:solidFill>
                            <a:srgbClr val="000000"/>
                          </a:solidFill>
                          <a:effectLst/>
                          <a:highlight>
                            <a:srgbClr val="FCECE8"/>
                          </a:highlight>
                          <a:latin typeface="Calibri"/>
                        </a:rPr>
                        <a:t>Bold System</a:t>
                      </a:r>
                      <a:endParaRPr lang="en-US" sz="1800" b="0" i="0" u="none" strike="noStrike">
                        <a:effectLst/>
                        <a:highlight>
                          <a:srgbClr val="FCECE8"/>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ctr" rtl="0" eaLnBrk="1" fontAlgn="t" latinLnBrk="0" hangingPunct="1">
                        <a:spcBef>
                          <a:spcPts val="0"/>
                        </a:spcBef>
                        <a:spcAft>
                          <a:spcPts val="0"/>
                        </a:spcAft>
                      </a:pPr>
                      <a:r>
                        <a:rPr lang="en-US" sz="1800" b="1" i="0" u="none" strike="noStrike" kern="1200">
                          <a:solidFill>
                            <a:srgbClr val="000000"/>
                          </a:solidFill>
                          <a:effectLst/>
                          <a:highlight>
                            <a:srgbClr val="FCECE8"/>
                          </a:highlight>
                          <a:latin typeface="Calibri"/>
                        </a:rPr>
                        <a:t>R</a:t>
                      </a:r>
                      <a:endParaRPr lang="en-US" sz="1800" b="0" i="0" u="none" strike="noStrike">
                        <a:effectLst/>
                        <a:highlight>
                          <a:srgbClr val="FCECE8"/>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ctr" rtl="0" eaLnBrk="1" fontAlgn="t" latinLnBrk="0" hangingPunct="1">
                        <a:spcBef>
                          <a:spcPts val="0"/>
                        </a:spcBef>
                        <a:spcAft>
                          <a:spcPts val="0"/>
                        </a:spcAft>
                      </a:pPr>
                      <a:r>
                        <a:rPr lang="en-US" sz="1800" b="1" i="0" u="none" strike="noStrike" kern="1200">
                          <a:solidFill>
                            <a:srgbClr val="000000"/>
                          </a:solidFill>
                          <a:effectLst/>
                          <a:highlight>
                            <a:srgbClr val="FCECE8"/>
                          </a:highlight>
                          <a:latin typeface="Calibri"/>
                        </a:rPr>
                        <a:t>Command line</a:t>
                      </a:r>
                      <a:endParaRPr lang="en-US" sz="1800" b="0" i="0" u="none" strike="noStrike">
                        <a:effectLst/>
                        <a:highlight>
                          <a:srgbClr val="FCECE8"/>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extLst>
                  <a:ext uri="{0D108BD9-81ED-4DB2-BD59-A6C34878D82A}">
                    <a16:rowId xmlns:a16="http://schemas.microsoft.com/office/drawing/2014/main" val="308390797"/>
                  </a:ext>
                </a:extLst>
              </a:tr>
              <a:tr h="629854">
                <a:tc>
                  <a:txBody>
                    <a:bodyPr/>
                    <a:lstStyle/>
                    <a:p>
                      <a:pPr marL="0" algn="l" rtl="0" eaLnBrk="1" fontAlgn="t" latinLnBrk="0" hangingPunct="1">
                        <a:spcBef>
                          <a:spcPts val="0"/>
                        </a:spcBef>
                        <a:spcAft>
                          <a:spcPts val="0"/>
                        </a:spcAft>
                      </a:pPr>
                      <a:r>
                        <a:rPr lang="en-US" sz="1800" b="0" i="0" u="none" strike="noStrike" kern="1200">
                          <a:solidFill>
                            <a:srgbClr val="000000"/>
                          </a:solidFill>
                          <a:effectLst/>
                          <a:highlight>
                            <a:srgbClr val="F8D7CD"/>
                          </a:highlight>
                          <a:latin typeface="Calibri"/>
                        </a:rPr>
                        <a:t>Prior knowledge</a:t>
                      </a:r>
                      <a:endParaRPr lang="en-US" sz="1800" b="0" i="0" u="none" strike="noStrike">
                        <a:effectLst/>
                        <a:highlight>
                          <a:srgbClr val="F8D7CD"/>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8D7CD"/>
                    </a:solidFill>
                  </a:tcPr>
                </a:tc>
                <a:tc>
                  <a:txBody>
                    <a:bodyPr/>
                    <a:lstStyle/>
                    <a:p>
                      <a:pPr marL="0" algn="l" rtl="0" eaLnBrk="1" fontAlgn="t" latinLnBrk="0" hangingPunct="1">
                        <a:spcBef>
                          <a:spcPts val="0"/>
                        </a:spcBef>
                        <a:spcAft>
                          <a:spcPts val="0"/>
                        </a:spcAft>
                      </a:pPr>
                      <a:r>
                        <a:rPr lang="en-US" sz="1800" b="0" i="0" u="none" strike="noStrike" kern="1200">
                          <a:solidFill>
                            <a:srgbClr val="000000"/>
                          </a:solidFill>
                          <a:effectLst/>
                          <a:highlight>
                            <a:srgbClr val="F8D7CD"/>
                          </a:highlight>
                          <a:latin typeface="Calibri"/>
                        </a:rPr>
                        <a:t>No need</a:t>
                      </a:r>
                      <a:endParaRPr lang="en-US" sz="1800" b="0" i="0" u="none" strike="noStrike">
                        <a:effectLst/>
                        <a:highlight>
                          <a:srgbClr val="F8D7CD"/>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8D7CD"/>
                    </a:solidFill>
                  </a:tcPr>
                </a:tc>
                <a:tc>
                  <a:txBody>
                    <a:bodyPr/>
                    <a:lstStyle/>
                    <a:p>
                      <a:pPr marL="0" algn="l" rtl="0" eaLnBrk="1" fontAlgn="t" latinLnBrk="0" hangingPunct="1">
                        <a:spcBef>
                          <a:spcPts val="0"/>
                        </a:spcBef>
                        <a:spcAft>
                          <a:spcPts val="0"/>
                        </a:spcAft>
                      </a:pPr>
                      <a:r>
                        <a:rPr lang="en-US" sz="1800" b="0" i="0" u="none" strike="noStrike" kern="1200">
                          <a:solidFill>
                            <a:srgbClr val="000000"/>
                          </a:solidFill>
                          <a:effectLst/>
                          <a:highlight>
                            <a:srgbClr val="F8D7CD"/>
                          </a:highlight>
                          <a:latin typeface="Calibri"/>
                        </a:rPr>
                        <a:t>Required</a:t>
                      </a:r>
                      <a:endParaRPr lang="en-US" sz="1800" b="0" i="0" u="none" strike="noStrike">
                        <a:effectLst/>
                        <a:highlight>
                          <a:srgbClr val="F8D7CD"/>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8D7CD"/>
                    </a:solidFill>
                  </a:tcPr>
                </a:tc>
                <a:tc>
                  <a:txBody>
                    <a:bodyPr/>
                    <a:lstStyle/>
                    <a:p>
                      <a:pPr marL="0" marR="0" indent="0" algn="l" rtl="0" eaLnBrk="1" fontAlgn="auto" latinLnBrk="0" hangingPunct="1">
                        <a:spcBef>
                          <a:spcPts val="0"/>
                        </a:spcBef>
                        <a:spcAft>
                          <a:spcPts val="0"/>
                        </a:spcAft>
                      </a:pPr>
                      <a:r>
                        <a:rPr lang="en-US" sz="1800" b="0" i="0" u="none" strike="noStrike" kern="1200">
                          <a:solidFill>
                            <a:srgbClr val="000000"/>
                          </a:solidFill>
                          <a:effectLst/>
                          <a:highlight>
                            <a:srgbClr val="F8D7CD"/>
                          </a:highlight>
                          <a:latin typeface="Calibri"/>
                        </a:rPr>
                        <a:t>Required</a:t>
                      </a:r>
                      <a:endParaRPr lang="en-US" sz="1800" b="0" i="0" u="none" strike="noStrike">
                        <a:effectLst/>
                        <a:highlight>
                          <a:srgbClr val="F8D7CD"/>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8D7CD"/>
                    </a:solidFill>
                  </a:tcPr>
                </a:tc>
                <a:extLst>
                  <a:ext uri="{0D108BD9-81ED-4DB2-BD59-A6C34878D82A}">
                    <a16:rowId xmlns:a16="http://schemas.microsoft.com/office/drawing/2014/main" val="2143872715"/>
                  </a:ext>
                </a:extLst>
              </a:tr>
              <a:tr h="807506">
                <a:tc>
                  <a:txBody>
                    <a:bodyPr/>
                    <a:lstStyle/>
                    <a:p>
                      <a:pPr marL="0" algn="l" rtl="0" eaLnBrk="1" fontAlgn="t" latinLnBrk="0" hangingPunct="1">
                        <a:spcBef>
                          <a:spcPts val="0"/>
                        </a:spcBef>
                        <a:spcAft>
                          <a:spcPts val="0"/>
                        </a:spcAft>
                      </a:pPr>
                      <a:r>
                        <a:rPr lang="en-US" sz="1800" b="0" i="0" u="none" strike="noStrike" kern="1200">
                          <a:solidFill>
                            <a:srgbClr val="000000"/>
                          </a:solidFill>
                          <a:effectLst/>
                          <a:highlight>
                            <a:srgbClr val="FCECE8"/>
                          </a:highlight>
                          <a:latin typeface="Calibri"/>
                        </a:rPr>
                        <a:t>Use of mentioned parameters</a:t>
                      </a:r>
                      <a:endParaRPr lang="en-US" sz="1800" b="0" i="0" u="none" strike="noStrike">
                        <a:effectLst/>
                        <a:highlight>
                          <a:srgbClr val="FCECE8"/>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l" rtl="0" eaLnBrk="1" fontAlgn="t" latinLnBrk="0" hangingPunct="1">
                        <a:spcBef>
                          <a:spcPts val="0"/>
                        </a:spcBef>
                        <a:spcAft>
                          <a:spcPts val="0"/>
                        </a:spcAft>
                      </a:pPr>
                      <a:r>
                        <a:rPr lang="en-US" sz="1800" b="0" i="0" u="none" strike="noStrike" kern="1200">
                          <a:solidFill>
                            <a:srgbClr val="000000"/>
                          </a:solidFill>
                          <a:effectLst/>
                          <a:highlight>
                            <a:srgbClr val="FCECE8"/>
                          </a:highlight>
                          <a:latin typeface="Calibri"/>
                        </a:rPr>
                        <a:t>In built</a:t>
                      </a:r>
                      <a:endParaRPr lang="en-US" sz="1800" b="0" i="0" u="none" strike="noStrike">
                        <a:effectLst/>
                        <a:highlight>
                          <a:srgbClr val="FCECE8"/>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l" rtl="0" eaLnBrk="1" fontAlgn="t" latinLnBrk="0" hangingPunct="1">
                        <a:spcBef>
                          <a:spcPts val="0"/>
                        </a:spcBef>
                        <a:spcAft>
                          <a:spcPts val="0"/>
                        </a:spcAft>
                      </a:pPr>
                      <a:r>
                        <a:rPr lang="en-US" sz="1800" b="0" i="0" u="none" strike="noStrike" kern="1200">
                          <a:solidFill>
                            <a:srgbClr val="000000"/>
                          </a:solidFill>
                          <a:effectLst/>
                          <a:highlight>
                            <a:srgbClr val="FCECE8"/>
                          </a:highlight>
                          <a:latin typeface="Calibri"/>
                        </a:rPr>
                        <a:t>Decided by the user</a:t>
                      </a:r>
                      <a:endParaRPr lang="en-US" sz="1800" b="0" i="0" u="none" strike="noStrike">
                        <a:effectLst/>
                        <a:highlight>
                          <a:srgbClr val="FCECE8"/>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marR="0" indent="0" algn="l" rtl="0" eaLnBrk="1" fontAlgn="auto" latinLnBrk="0" hangingPunct="1">
                        <a:spcBef>
                          <a:spcPts val="0"/>
                        </a:spcBef>
                        <a:spcAft>
                          <a:spcPts val="0"/>
                        </a:spcAft>
                      </a:pPr>
                      <a:r>
                        <a:rPr lang="en-US" sz="1800" b="0" i="0" u="none" strike="noStrike" kern="1200">
                          <a:solidFill>
                            <a:srgbClr val="000000"/>
                          </a:solidFill>
                          <a:effectLst/>
                          <a:highlight>
                            <a:srgbClr val="FCECE8"/>
                          </a:highlight>
                          <a:latin typeface="Calibri"/>
                        </a:rPr>
                        <a:t>Decided by the user</a:t>
                      </a:r>
                      <a:endParaRPr lang="en-US" sz="1800" b="0" i="0" u="none" strike="noStrike">
                        <a:effectLst/>
                        <a:highlight>
                          <a:srgbClr val="FCECE8"/>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extLst>
                  <a:ext uri="{0D108BD9-81ED-4DB2-BD59-A6C34878D82A}">
                    <a16:rowId xmlns:a16="http://schemas.microsoft.com/office/drawing/2014/main" val="2998936067"/>
                  </a:ext>
                </a:extLst>
              </a:tr>
              <a:tr h="629854">
                <a:tc>
                  <a:txBody>
                    <a:bodyPr/>
                    <a:lstStyle/>
                    <a:p>
                      <a:pPr marL="0" algn="l" rtl="0" eaLnBrk="1" fontAlgn="t" latinLnBrk="0" hangingPunct="1">
                        <a:spcBef>
                          <a:spcPts val="0"/>
                        </a:spcBef>
                        <a:spcAft>
                          <a:spcPts val="0"/>
                        </a:spcAft>
                      </a:pPr>
                      <a:r>
                        <a:rPr lang="en-US" sz="1800" b="0" i="0" u="none" strike="noStrike" kern="1200">
                          <a:solidFill>
                            <a:srgbClr val="000000"/>
                          </a:solidFill>
                          <a:effectLst/>
                          <a:highlight>
                            <a:srgbClr val="F8D7CD"/>
                          </a:highlight>
                          <a:latin typeface="Calibri"/>
                        </a:rPr>
                        <a:t>Customizing the figure</a:t>
                      </a:r>
                      <a:endParaRPr lang="en-US" sz="1800" b="0" i="0" u="none" strike="noStrike">
                        <a:effectLst/>
                        <a:highlight>
                          <a:srgbClr val="F8D7CD"/>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8D7CD"/>
                    </a:solidFill>
                  </a:tcPr>
                </a:tc>
                <a:tc>
                  <a:txBody>
                    <a:bodyPr/>
                    <a:lstStyle/>
                    <a:p>
                      <a:pPr marL="0" algn="l" rtl="0" eaLnBrk="1" fontAlgn="t" latinLnBrk="0" hangingPunct="1">
                        <a:spcBef>
                          <a:spcPts val="0"/>
                        </a:spcBef>
                        <a:spcAft>
                          <a:spcPts val="0"/>
                        </a:spcAft>
                      </a:pPr>
                      <a:r>
                        <a:rPr lang="en-US" sz="1800" b="0" i="0" u="none" strike="noStrike" kern="1200">
                          <a:solidFill>
                            <a:srgbClr val="000000"/>
                          </a:solidFill>
                          <a:effectLst/>
                          <a:highlight>
                            <a:srgbClr val="F8D7CD"/>
                          </a:highlight>
                          <a:latin typeface="Calibri"/>
                        </a:rPr>
                        <a:t>Not much of capacity</a:t>
                      </a:r>
                      <a:endParaRPr lang="en-US" sz="1800" b="0" i="0" u="none" strike="noStrike">
                        <a:effectLst/>
                        <a:highlight>
                          <a:srgbClr val="F8D7CD"/>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8D7CD"/>
                    </a:solidFill>
                  </a:tcPr>
                </a:tc>
                <a:tc>
                  <a:txBody>
                    <a:bodyPr/>
                    <a:lstStyle/>
                    <a:p>
                      <a:pPr marL="0" algn="l" rtl="0" eaLnBrk="1" fontAlgn="t" latinLnBrk="0" hangingPunct="1">
                        <a:spcBef>
                          <a:spcPts val="0"/>
                        </a:spcBef>
                        <a:spcAft>
                          <a:spcPts val="0"/>
                        </a:spcAft>
                      </a:pPr>
                      <a:r>
                        <a:rPr lang="en-US" sz="1800" b="0" i="0" u="none" strike="noStrike" kern="1200">
                          <a:solidFill>
                            <a:srgbClr val="000000"/>
                          </a:solidFill>
                          <a:effectLst/>
                          <a:highlight>
                            <a:srgbClr val="F8D7CD"/>
                          </a:highlight>
                          <a:latin typeface="Calibri"/>
                        </a:rPr>
                        <a:t>Not much of capacity</a:t>
                      </a:r>
                      <a:endParaRPr lang="en-US" sz="1800" b="0" i="0" u="none" strike="noStrike">
                        <a:effectLst/>
                        <a:highlight>
                          <a:srgbClr val="F8D7CD"/>
                        </a:highlight>
                        <a:latin typeface="Arial" panose="020B0604020202020204" pitchFamily="34" charset="0"/>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8D7CD"/>
                    </a:solidFill>
                  </a:tcPr>
                </a:tc>
                <a:tc>
                  <a:txBody>
                    <a:bodyPr/>
                    <a:lstStyle/>
                    <a:p>
                      <a:pPr marL="0" algn="l" rtl="0" eaLnBrk="1" fontAlgn="t" latinLnBrk="0" hangingPunct="1">
                        <a:spcBef>
                          <a:spcPts val="0"/>
                        </a:spcBef>
                        <a:spcAft>
                          <a:spcPts val="0"/>
                        </a:spcAft>
                      </a:pPr>
                      <a:r>
                        <a:rPr lang="en-US" sz="1800" b="0" i="0" u="none" strike="noStrike" kern="1200">
                          <a:solidFill>
                            <a:srgbClr val="000000"/>
                          </a:solidFill>
                          <a:effectLst/>
                          <a:highlight>
                            <a:srgbClr val="F8D7CD"/>
                          </a:highlight>
                          <a:latin typeface="Calibri"/>
                        </a:rPr>
                        <a:t>Moderate capacity</a:t>
                      </a:r>
                      <a:endParaRPr lang="en-US" sz="1800" b="0" i="0" u="none" strike="noStrike">
                        <a:effectLst/>
                        <a:highlight>
                          <a:srgbClr val="F8D7CD"/>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8D7CD"/>
                    </a:solidFill>
                  </a:tcPr>
                </a:tc>
                <a:extLst>
                  <a:ext uri="{0D108BD9-81ED-4DB2-BD59-A6C34878D82A}">
                    <a16:rowId xmlns:a16="http://schemas.microsoft.com/office/drawing/2014/main" val="683566990"/>
                  </a:ext>
                </a:extLst>
              </a:tr>
              <a:tr h="629854">
                <a:tc>
                  <a:txBody>
                    <a:bodyPr/>
                    <a:lstStyle/>
                    <a:p>
                      <a:pPr marL="0" algn="l" rtl="0" eaLnBrk="1" fontAlgn="t" latinLnBrk="0" hangingPunct="1">
                        <a:spcBef>
                          <a:spcPts val="0"/>
                        </a:spcBef>
                        <a:spcAft>
                          <a:spcPts val="0"/>
                        </a:spcAft>
                      </a:pPr>
                      <a:r>
                        <a:rPr lang="en-US" sz="1800" b="0" i="0" u="none" strike="noStrike" kern="1200">
                          <a:solidFill>
                            <a:srgbClr val="000000"/>
                          </a:solidFill>
                          <a:effectLst/>
                          <a:highlight>
                            <a:srgbClr val="FCECE8"/>
                          </a:highlight>
                          <a:latin typeface="Calibri"/>
                        </a:rPr>
                        <a:t>Executing convenience</a:t>
                      </a:r>
                      <a:endParaRPr lang="en-US" sz="1800" b="0" i="0" u="none" strike="noStrike">
                        <a:effectLst/>
                        <a:highlight>
                          <a:srgbClr val="FCECE8"/>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l" rtl="0" eaLnBrk="1" fontAlgn="t" latinLnBrk="0" hangingPunct="1">
                        <a:spcBef>
                          <a:spcPts val="0"/>
                        </a:spcBef>
                        <a:spcAft>
                          <a:spcPts val="0"/>
                        </a:spcAft>
                      </a:pPr>
                      <a:r>
                        <a:rPr lang="en-US" sz="1800" b="0" i="0" u="none" strike="noStrike" kern="1200">
                          <a:solidFill>
                            <a:srgbClr val="000000"/>
                          </a:solidFill>
                          <a:effectLst/>
                          <a:highlight>
                            <a:srgbClr val="FCECE8"/>
                          </a:highlight>
                          <a:latin typeface="Calibri"/>
                        </a:rPr>
                        <a:t>Easy</a:t>
                      </a:r>
                      <a:endParaRPr lang="en-US" sz="1800" b="0" i="0" u="none" strike="noStrike">
                        <a:effectLst/>
                        <a:highlight>
                          <a:srgbClr val="FCECE8"/>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algn="l" rtl="0" eaLnBrk="1" fontAlgn="t" latinLnBrk="0" hangingPunct="1">
                        <a:spcBef>
                          <a:spcPts val="0"/>
                        </a:spcBef>
                        <a:spcAft>
                          <a:spcPts val="0"/>
                        </a:spcAft>
                      </a:pPr>
                      <a:r>
                        <a:rPr lang="en-US" sz="1800" b="0" i="0" u="none" strike="noStrike" kern="1200">
                          <a:solidFill>
                            <a:srgbClr val="000000"/>
                          </a:solidFill>
                          <a:effectLst/>
                          <a:highlight>
                            <a:srgbClr val="FCECE8"/>
                          </a:highlight>
                          <a:latin typeface="Calibri"/>
                        </a:rPr>
                        <a:t>Moderate</a:t>
                      </a:r>
                      <a:endParaRPr lang="en-US" sz="1800" b="0" i="0" u="none" strike="noStrike">
                        <a:effectLst/>
                        <a:highlight>
                          <a:srgbClr val="FCECE8"/>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tc>
                  <a:txBody>
                    <a:bodyPr/>
                    <a:lstStyle/>
                    <a:p>
                      <a:pPr marL="0" marR="0" indent="0" algn="l" rtl="0" eaLnBrk="1" fontAlgn="auto" latinLnBrk="0" hangingPunct="1">
                        <a:spcBef>
                          <a:spcPts val="0"/>
                        </a:spcBef>
                        <a:spcAft>
                          <a:spcPts val="0"/>
                        </a:spcAft>
                      </a:pPr>
                      <a:r>
                        <a:rPr lang="en-US" sz="1800" b="0" i="0" u="none" strike="noStrike" kern="1200">
                          <a:solidFill>
                            <a:srgbClr val="000000"/>
                          </a:solidFill>
                          <a:effectLst/>
                          <a:highlight>
                            <a:srgbClr val="FCECE8"/>
                          </a:highlight>
                          <a:latin typeface="Calibri"/>
                        </a:rPr>
                        <a:t>High capacity (</a:t>
                      </a:r>
                      <a:r>
                        <a:rPr lang="en-US" sz="1800" b="0" i="0" u="none" strike="noStrike" kern="1200" err="1">
                          <a:solidFill>
                            <a:srgbClr val="000000"/>
                          </a:solidFill>
                          <a:effectLst/>
                          <a:highlight>
                            <a:srgbClr val="FCECE8"/>
                          </a:highlight>
                          <a:latin typeface="Calibri"/>
                        </a:rPr>
                        <a:t>FigTree</a:t>
                      </a:r>
                      <a:r>
                        <a:rPr lang="en-US" sz="1800" b="0" i="0" u="none" strike="noStrike" kern="1200">
                          <a:solidFill>
                            <a:srgbClr val="000000"/>
                          </a:solidFill>
                          <a:effectLst/>
                          <a:highlight>
                            <a:srgbClr val="FCECE8"/>
                          </a:highlight>
                          <a:latin typeface="Calibri"/>
                        </a:rPr>
                        <a:t>)</a:t>
                      </a:r>
                      <a:endParaRPr lang="en-US" sz="1800" b="0" i="0" u="none" strike="noStrike">
                        <a:effectLst/>
                        <a:highlight>
                          <a:srgbClr val="FCECE8"/>
                        </a:highlight>
                        <a:latin typeface="Calibri"/>
                      </a:endParaRPr>
                    </a:p>
                  </a:txBody>
                  <a:tcPr>
                    <a:lnL w="12700" cap="flat" cmpd="sng" algn="ctr">
                      <a:solidFill>
                        <a:srgbClr val="ED7D31"/>
                      </a:solidFill>
                      <a:prstDash val="solid"/>
                      <a:round/>
                      <a:headEnd type="none" w="med" len="med"/>
                      <a:tailEnd type="none" w="med" len="med"/>
                    </a:lnL>
                    <a:lnR w="12700" cap="flat" cmpd="sng" algn="ctr">
                      <a:solidFill>
                        <a:srgbClr val="ED7D31"/>
                      </a:solidFill>
                      <a:prstDash val="solid"/>
                      <a:round/>
                      <a:headEnd type="none" w="med" len="med"/>
                      <a:tailEnd type="none" w="med" len="med"/>
                    </a:lnR>
                    <a:lnT w="12700" cap="flat" cmpd="sng" algn="ctr">
                      <a:solidFill>
                        <a:srgbClr val="ED7D31"/>
                      </a:solidFill>
                      <a:prstDash val="solid"/>
                      <a:round/>
                      <a:headEnd type="none" w="med" len="med"/>
                      <a:tailEnd type="none" w="med" len="med"/>
                    </a:lnT>
                    <a:lnB w="12700" cap="flat" cmpd="sng" algn="ctr">
                      <a:solidFill>
                        <a:srgbClr val="ED7D31"/>
                      </a:solidFill>
                      <a:prstDash val="solid"/>
                      <a:round/>
                      <a:headEnd type="none" w="med" len="med"/>
                      <a:tailEnd type="none" w="med" len="med"/>
                    </a:lnB>
                    <a:solidFill>
                      <a:srgbClr val="FCECE8"/>
                    </a:solidFill>
                  </a:tcPr>
                </a:tc>
                <a:extLst>
                  <a:ext uri="{0D108BD9-81ED-4DB2-BD59-A6C34878D82A}">
                    <a16:rowId xmlns:a16="http://schemas.microsoft.com/office/drawing/2014/main" val="825842132"/>
                  </a:ext>
                </a:extLst>
              </a:tr>
            </a:tbl>
          </a:graphicData>
        </a:graphic>
      </p:graphicFrame>
      <p:sp>
        <p:nvSpPr>
          <p:cNvPr id="3" name="TextBox 2">
            <a:extLst>
              <a:ext uri="{FF2B5EF4-FFF2-40B4-BE49-F238E27FC236}">
                <a16:creationId xmlns:a16="http://schemas.microsoft.com/office/drawing/2014/main" id="{814548D9-C69C-459F-D5B8-1A433068DDEC}"/>
              </a:ext>
            </a:extLst>
          </p:cNvPr>
          <p:cNvSpPr txBox="1"/>
          <p:nvPr/>
        </p:nvSpPr>
        <p:spPr>
          <a:xfrm>
            <a:off x="604520" y="583109"/>
            <a:ext cx="7934960" cy="523220"/>
          </a:xfrm>
          <a:prstGeom prst="rect">
            <a:avLst/>
          </a:prstGeom>
          <a:noFill/>
        </p:spPr>
        <p:txBody>
          <a:bodyPr wrap="square" lIns="91440" tIns="45720" rIns="91440" bIns="45720" rtlCol="0" anchor="t">
            <a:spAutoFit/>
          </a:bodyPr>
          <a:lstStyle/>
          <a:p>
            <a:r>
              <a:rPr lang="en-US" sz="2800">
                <a:solidFill>
                  <a:srgbClr val="FF0000"/>
                </a:solidFill>
                <a:latin typeface="Arial"/>
                <a:cs typeface="Arial"/>
              </a:rPr>
              <a:t>Issues and Concerns</a:t>
            </a:r>
            <a:endParaRPr lang="en-US"/>
          </a:p>
        </p:txBody>
      </p:sp>
      <p:cxnSp>
        <p:nvCxnSpPr>
          <p:cNvPr id="6" name="Straight Connector 5">
            <a:extLst>
              <a:ext uri="{FF2B5EF4-FFF2-40B4-BE49-F238E27FC236}">
                <a16:creationId xmlns:a16="http://schemas.microsoft.com/office/drawing/2014/main" id="{DC637CC5-3E93-8343-447D-DDA3A0F05E03}"/>
              </a:ext>
            </a:extLst>
          </p:cNvPr>
          <p:cNvCxnSpPr/>
          <p:nvPr/>
        </p:nvCxnSpPr>
        <p:spPr bwMode="auto">
          <a:xfrm>
            <a:off x="685800" y="1123950"/>
            <a:ext cx="76200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8" name="TextBox 7">
            <a:extLst>
              <a:ext uri="{FF2B5EF4-FFF2-40B4-BE49-F238E27FC236}">
                <a16:creationId xmlns:a16="http://schemas.microsoft.com/office/drawing/2014/main" id="{52ACD79D-7D23-100D-547B-C08EE3872871}"/>
              </a:ext>
            </a:extLst>
          </p:cNvPr>
          <p:cNvSpPr txBox="1"/>
          <p:nvPr/>
        </p:nvSpPr>
        <p:spPr>
          <a:xfrm>
            <a:off x="604520" y="1337370"/>
            <a:ext cx="7701280" cy="1524007"/>
          </a:xfrm>
          <a:prstGeom prst="rect">
            <a:avLst/>
          </a:prstGeom>
          <a:noFill/>
        </p:spPr>
        <p:txBody>
          <a:bodyPr wrap="square" lIns="91440" tIns="45720" rIns="91440" bIns="45720" rtlCol="0" anchor="t">
            <a:spAutoFit/>
          </a:bodyPr>
          <a:lstStyle/>
          <a:p>
            <a:pPr marL="285750" indent="-285750">
              <a:lnSpc>
                <a:spcPct val="150000"/>
              </a:lnSpc>
              <a:spcBef>
                <a:spcPts val="0"/>
              </a:spcBef>
              <a:buFont typeface="Arial"/>
              <a:buChar char="•"/>
            </a:pPr>
            <a:r>
              <a:rPr lang="en-US" sz="1600" kern="100">
                <a:solidFill>
                  <a:srgbClr val="000000"/>
                </a:solidFill>
                <a:latin typeface="Arial"/>
                <a:ea typeface="ITC Berkeley Oldstyle Medium" charset="0"/>
                <a:cs typeface="Arial"/>
              </a:rPr>
              <a:t>Some entries in the BOLD SYSTEMS TSV file did not include a sequence</a:t>
            </a:r>
            <a:endParaRPr lang="en-US"/>
          </a:p>
          <a:p>
            <a:pPr marL="285750" indent="-285750">
              <a:lnSpc>
                <a:spcPct val="150000"/>
              </a:lnSpc>
              <a:spcBef>
                <a:spcPts val="0"/>
              </a:spcBef>
              <a:buFont typeface="Arial"/>
              <a:buChar char="•"/>
            </a:pPr>
            <a:r>
              <a:rPr lang="en-US" sz="1600" kern="100">
                <a:solidFill>
                  <a:srgbClr val="000000"/>
                </a:solidFill>
                <a:latin typeface="Arial"/>
                <a:ea typeface="ITC Berkeley Oldstyle Medium" charset="0"/>
                <a:cs typeface="Arial"/>
              </a:rPr>
              <a:t>It is very difficult to manipulate the tree in R regarding expansion and annotation</a:t>
            </a:r>
          </a:p>
          <a:p>
            <a:pPr marL="742950" lvl="1" indent="-285750">
              <a:lnSpc>
                <a:spcPct val="150000"/>
              </a:lnSpc>
              <a:spcBef>
                <a:spcPts val="0"/>
              </a:spcBef>
              <a:buFont typeface="Arial"/>
              <a:buChar char="•"/>
            </a:pPr>
            <a:r>
              <a:rPr lang="en-US" sz="1600" kern="100">
                <a:solidFill>
                  <a:srgbClr val="000000"/>
                </a:solidFill>
                <a:latin typeface="Arial"/>
                <a:ea typeface="ITC Berkeley Oldstyle Medium" charset="0"/>
                <a:cs typeface="Arial"/>
              </a:rPr>
              <a:t>Also hard to visualize clades</a:t>
            </a:r>
          </a:p>
          <a:p>
            <a:pPr marL="285750" indent="-285750">
              <a:lnSpc>
                <a:spcPct val="150000"/>
              </a:lnSpc>
              <a:spcBef>
                <a:spcPts val="0"/>
              </a:spcBef>
              <a:buFont typeface="Arial"/>
              <a:buChar char="•"/>
            </a:pPr>
            <a:endParaRPr lang="en-US" sz="1600" kern="100">
              <a:solidFill>
                <a:srgbClr val="000000"/>
              </a:solidFill>
              <a:latin typeface="Arial"/>
              <a:ea typeface="ITC Berkeley Oldstyle Medium" charset="0"/>
              <a:cs typeface="Arial"/>
            </a:endParaRPr>
          </a:p>
        </p:txBody>
      </p:sp>
    </p:spTree>
    <p:extLst>
      <p:ext uri="{BB962C8B-B14F-4D97-AF65-F5344CB8AC3E}">
        <p14:creationId xmlns:p14="http://schemas.microsoft.com/office/powerpoint/2010/main" val="3072001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33600" y="2839928"/>
            <a:ext cx="5562600" cy="920252"/>
          </a:xfrm>
          <a:prstGeom prst="rect">
            <a:avLst/>
          </a:prstGeom>
          <a:noFill/>
        </p:spPr>
        <p:txBody>
          <a:bodyPr wrap="square" rtlCol="0">
            <a:spAutoFit/>
          </a:bodyPr>
          <a:lstStyle/>
          <a:p>
            <a:pPr>
              <a:lnSpc>
                <a:spcPct val="150000"/>
              </a:lnSpc>
              <a:spcBef>
                <a:spcPts val="0"/>
              </a:spcBef>
            </a:pPr>
            <a:r>
              <a:rPr lang="en-US" sz="4000">
                <a:latin typeface="Arial" panose="020B0604020202020204" pitchFamily="34" charset="0"/>
                <a:ea typeface="ITC Berkeley Oldstyle Medium" charset="0"/>
                <a:cs typeface="Arial" panose="020B0604020202020204" pitchFamily="34" charset="0"/>
              </a:rPr>
              <a:t>Reproduce Figures 3</a:t>
            </a:r>
          </a:p>
        </p:txBody>
      </p:sp>
      <p:cxnSp>
        <p:nvCxnSpPr>
          <p:cNvPr id="4" name="Straight Connector 3"/>
          <p:cNvCxnSpPr/>
          <p:nvPr/>
        </p:nvCxnSpPr>
        <p:spPr bwMode="auto">
          <a:xfrm>
            <a:off x="838200" y="3760180"/>
            <a:ext cx="74676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6" name="TextBox 5">
            <a:extLst>
              <a:ext uri="{FF2B5EF4-FFF2-40B4-BE49-F238E27FC236}">
                <a16:creationId xmlns:a16="http://schemas.microsoft.com/office/drawing/2014/main" id="{6066F457-76B9-EAA2-5382-C4210C4B56D7}"/>
              </a:ext>
            </a:extLst>
          </p:cNvPr>
          <p:cNvSpPr txBox="1"/>
          <p:nvPr/>
        </p:nvSpPr>
        <p:spPr>
          <a:xfrm>
            <a:off x="2895600" y="3962400"/>
            <a:ext cx="4572000" cy="589072"/>
          </a:xfrm>
          <a:prstGeom prst="rect">
            <a:avLst/>
          </a:prstGeom>
          <a:noFill/>
        </p:spPr>
        <p:txBody>
          <a:bodyPr wrap="square">
            <a:spAutoFit/>
          </a:bodyPr>
          <a:lstStyle/>
          <a:p>
            <a:pPr>
              <a:lnSpc>
                <a:spcPct val="150000"/>
              </a:lnSpc>
              <a:spcBef>
                <a:spcPts val="0"/>
              </a:spcBef>
            </a:pPr>
            <a:r>
              <a:rPr lang="en-US">
                <a:solidFill>
                  <a:srgbClr val="FF0000"/>
                </a:solidFill>
                <a:latin typeface="Arial" panose="020B0604020202020204" pitchFamily="34" charset="0"/>
                <a:ea typeface="ITC Berkeley Oldstyle Medium" charset="0"/>
                <a:cs typeface="Arial" panose="020B0604020202020204" pitchFamily="34" charset="0"/>
              </a:rPr>
              <a:t>Daniel Moraes</a:t>
            </a:r>
            <a:endParaRPr lang="en-US" sz="2400">
              <a:solidFill>
                <a:srgbClr val="FF0000"/>
              </a:solidFill>
              <a:latin typeface="Arial" panose="020B0604020202020204" pitchFamily="34" charset="0"/>
              <a:ea typeface="ITC Berkeley Oldstyle Medium" charset="0"/>
              <a:cs typeface="Arial" panose="020B0604020202020204" pitchFamily="34" charset="0"/>
            </a:endParaRPr>
          </a:p>
        </p:txBody>
      </p:sp>
      <p:sp>
        <p:nvSpPr>
          <p:cNvPr id="3" name="TextBox 2">
            <a:extLst>
              <a:ext uri="{FF2B5EF4-FFF2-40B4-BE49-F238E27FC236}">
                <a16:creationId xmlns:a16="http://schemas.microsoft.com/office/drawing/2014/main" id="{ED0E957F-D7B7-7DA8-AA76-C7772FB5AAAA}"/>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spTree>
    <p:extLst>
      <p:ext uri="{BB962C8B-B14F-4D97-AF65-F5344CB8AC3E}">
        <p14:creationId xmlns:p14="http://schemas.microsoft.com/office/powerpoint/2010/main" val="1421700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bwMode="auto">
          <a:xfrm>
            <a:off x="685800" y="1123950"/>
            <a:ext cx="76200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3" name="TextBox 2"/>
          <p:cNvSpPr txBox="1"/>
          <p:nvPr/>
        </p:nvSpPr>
        <p:spPr>
          <a:xfrm>
            <a:off x="604520" y="583109"/>
            <a:ext cx="7934960" cy="523220"/>
          </a:xfrm>
          <a:prstGeom prst="rect">
            <a:avLst/>
          </a:prstGeom>
          <a:noFill/>
        </p:spPr>
        <p:txBody>
          <a:bodyPr wrap="square" rtlCol="0">
            <a:spAutoFit/>
          </a:bodyPr>
          <a:lstStyle/>
          <a:p>
            <a:r>
              <a:rPr lang="en-US" sz="2800">
                <a:solidFill>
                  <a:srgbClr val="FF0000"/>
                </a:solidFill>
                <a:latin typeface="Arial" panose="020B0604020202020204" pitchFamily="34" charset="0"/>
                <a:cs typeface="Arial" panose="020B0604020202020204" pitchFamily="34" charset="0"/>
              </a:rPr>
              <a:t>Procedure to obtain the sequences for Figure 3</a:t>
            </a:r>
          </a:p>
        </p:txBody>
      </p:sp>
      <p:sp>
        <p:nvSpPr>
          <p:cNvPr id="4" name="TextBox 3"/>
          <p:cNvSpPr txBox="1"/>
          <p:nvPr/>
        </p:nvSpPr>
        <p:spPr>
          <a:xfrm>
            <a:off x="604520" y="1383090"/>
            <a:ext cx="7701280" cy="4116768"/>
          </a:xfrm>
          <a:prstGeom prst="rect">
            <a:avLst/>
          </a:prstGeom>
          <a:noFill/>
        </p:spPr>
        <p:txBody>
          <a:bodyPr wrap="square" rtlCol="0">
            <a:spAutoFit/>
          </a:bodyPr>
          <a:lstStyle/>
          <a:p>
            <a:pPr marL="285750" indent="-285750">
              <a:lnSpc>
                <a:spcPct val="150000"/>
              </a:lnSpc>
              <a:spcBef>
                <a:spcPts val="0"/>
              </a:spcBef>
              <a:buFont typeface="Arial" panose="020B0604020202020204" pitchFamily="34" charset="0"/>
              <a:buChar char="•"/>
            </a:pPr>
            <a:r>
              <a:rPr lang="en-US" sz="2000" kern="100">
                <a:effectLst/>
                <a:latin typeface="Arial" panose="020B0604020202020204" pitchFamily="34" charset="0"/>
                <a:ea typeface="Aptos" panose="020B0004020202020204" pitchFamily="34" charset="0"/>
                <a:cs typeface="Arial" panose="020B0604020202020204" pitchFamily="34" charset="0"/>
              </a:rPr>
              <a:t>In the Supporting information from the manuscript, there is a file called “MEN_2989_sm_tS2.xls”</a:t>
            </a:r>
          </a:p>
          <a:p>
            <a:pPr marL="285750" indent="-285750">
              <a:lnSpc>
                <a:spcPct val="150000"/>
              </a:lnSpc>
              <a:spcBef>
                <a:spcPts val="0"/>
              </a:spcBef>
              <a:buFont typeface="Arial" panose="020B0604020202020204" pitchFamily="34" charset="0"/>
              <a:buChar char="•"/>
            </a:pPr>
            <a:r>
              <a:rPr lang="en-US" sz="2000" kern="100">
                <a:effectLst/>
                <a:latin typeface="Arial" panose="020B0604020202020204" pitchFamily="34" charset="0"/>
                <a:ea typeface="Aptos" panose="020B0004020202020204" pitchFamily="34" charset="0"/>
                <a:cs typeface="Arial" panose="020B0604020202020204" pitchFamily="34" charset="0"/>
              </a:rPr>
              <a:t>In this file was possible to obtain only 6 sequences at the column named “</a:t>
            </a:r>
            <a:r>
              <a:rPr lang="en-US" sz="2000" kern="100" err="1">
                <a:effectLst/>
                <a:latin typeface="Arial" panose="020B0604020202020204" pitchFamily="34" charset="0"/>
                <a:ea typeface="Aptos" panose="020B0004020202020204" pitchFamily="34" charset="0"/>
                <a:cs typeface="Arial" panose="020B0604020202020204" pitchFamily="34" charset="0"/>
              </a:rPr>
              <a:t>Genbank</a:t>
            </a:r>
            <a:r>
              <a:rPr lang="en-US" sz="2000" kern="100">
                <a:effectLst/>
                <a:latin typeface="Arial" panose="020B0604020202020204" pitchFamily="34" charset="0"/>
                <a:ea typeface="Aptos" panose="020B0004020202020204" pitchFamily="34" charset="0"/>
                <a:cs typeface="Arial" panose="020B0604020202020204" pitchFamily="34" charset="0"/>
              </a:rPr>
              <a:t> Num” by looking at the “Sample ID” described in the phylogenetic tree in Figure 3.</a:t>
            </a:r>
          </a:p>
          <a:p>
            <a:pPr marL="285750" indent="-285750">
              <a:lnSpc>
                <a:spcPct val="150000"/>
              </a:lnSpc>
              <a:spcBef>
                <a:spcPts val="0"/>
              </a:spcBef>
              <a:buFont typeface="Arial" panose="020B0604020202020204" pitchFamily="34" charset="0"/>
              <a:buChar char="•"/>
            </a:pPr>
            <a:r>
              <a:rPr lang="en-US" sz="2000" kern="100">
                <a:effectLst/>
                <a:latin typeface="Arial" panose="020B0604020202020204" pitchFamily="34" charset="0"/>
                <a:ea typeface="Aptos" panose="020B0004020202020204" pitchFamily="34" charset="0"/>
                <a:cs typeface="Arial" panose="020B0604020202020204" pitchFamily="34" charset="0"/>
              </a:rPr>
              <a:t>Then we searched in NIH in search each </a:t>
            </a:r>
            <a:r>
              <a:rPr lang="en-US" sz="2000" kern="100" err="1">
                <a:effectLst/>
                <a:latin typeface="Arial" panose="020B0604020202020204" pitchFamily="34" charset="0"/>
                <a:ea typeface="Aptos" panose="020B0004020202020204" pitchFamily="34" charset="0"/>
                <a:cs typeface="Arial" panose="020B0604020202020204" pitchFamily="34" charset="0"/>
              </a:rPr>
              <a:t>Genbank</a:t>
            </a:r>
            <a:r>
              <a:rPr lang="en-US" sz="2000" kern="100">
                <a:effectLst/>
                <a:latin typeface="Arial" panose="020B0604020202020204" pitchFamily="34" charset="0"/>
                <a:ea typeface="Aptos" panose="020B0004020202020204" pitchFamily="34" charset="0"/>
                <a:cs typeface="Arial" panose="020B0604020202020204" pitchFamily="34" charset="0"/>
              </a:rPr>
              <a:t> number </a:t>
            </a:r>
            <a:r>
              <a:rPr lang="en-US" sz="2000" u="sng" kern="100">
                <a:solidFill>
                  <a:srgbClr val="467886"/>
                </a:solidFill>
                <a:effectLst/>
                <a:latin typeface="Arial" panose="020B0604020202020204" pitchFamily="34" charset="0"/>
                <a:ea typeface="Aptos" panose="020B0004020202020204" pitchFamily="34" charset="0"/>
                <a:cs typeface="Arial" panose="020B0604020202020204" pitchFamily="34" charset="0"/>
                <a:hlinkClick r:id="rId2"/>
              </a:rPr>
              <a:t>https://www.ncbi.nlm.nih.gov/</a:t>
            </a:r>
            <a:r>
              <a:rPr lang="en-US" sz="2000" kern="100">
                <a:effectLst/>
                <a:latin typeface="Arial" panose="020B0604020202020204" pitchFamily="34" charset="0"/>
                <a:ea typeface="Aptos" panose="020B0004020202020204" pitchFamily="34" charset="0"/>
                <a:cs typeface="Arial" panose="020B0604020202020204" pitchFamily="34" charset="0"/>
              </a:rPr>
              <a:t>. For example, for Sample ID “NPPF1048,” we entered “HQ149794”. </a:t>
            </a:r>
          </a:p>
          <a:p>
            <a:pPr>
              <a:lnSpc>
                <a:spcPct val="150000"/>
              </a:lnSpc>
              <a:spcBef>
                <a:spcPts val="0"/>
              </a:spcBef>
            </a:pPr>
            <a:endParaRPr lang="en-US" sz="1600">
              <a:solidFill>
                <a:srgbClr val="7A6E67"/>
              </a:solidFill>
              <a:latin typeface="Arial" panose="020B0604020202020204" pitchFamily="34" charset="0"/>
              <a:ea typeface="ITC Berkeley Oldstyle Medium" charset="0"/>
              <a:cs typeface="Arial" panose="020B0604020202020204" pitchFamily="34" charset="0"/>
            </a:endParaRPr>
          </a:p>
        </p:txBody>
      </p:sp>
      <p:sp>
        <p:nvSpPr>
          <p:cNvPr id="9" name="TextBox 8">
            <a:extLst>
              <a:ext uri="{FF2B5EF4-FFF2-40B4-BE49-F238E27FC236}">
                <a16:creationId xmlns:a16="http://schemas.microsoft.com/office/drawing/2014/main" id="{9E3BC81A-98C7-276C-F8C5-69BF84589648}"/>
              </a:ext>
            </a:extLst>
          </p:cNvPr>
          <p:cNvSpPr txBox="1"/>
          <p:nvPr/>
        </p:nvSpPr>
        <p:spPr>
          <a:xfrm>
            <a:off x="919613" y="5334000"/>
            <a:ext cx="7152373" cy="593047"/>
          </a:xfrm>
          <a:prstGeom prst="rect">
            <a:avLst/>
          </a:prstGeom>
          <a:noFill/>
        </p:spPr>
        <p:txBody>
          <a:bodyPr wrap="square">
            <a:spAutoFit/>
          </a:bodyPr>
          <a:lstStyle/>
          <a:p>
            <a:pPr algn="ctr">
              <a:lnSpc>
                <a:spcPct val="150000"/>
              </a:lnSpc>
              <a:spcBef>
                <a:spcPts val="0"/>
              </a:spcBef>
            </a:pPr>
            <a:r>
              <a:rPr lang="en-US" kern="100">
                <a:solidFill>
                  <a:srgbClr val="FF0000"/>
                </a:solidFill>
                <a:latin typeface="Arial" panose="020B0604020202020204" pitchFamily="34" charset="0"/>
                <a:ea typeface="Aptos" panose="020B0004020202020204" pitchFamily="34" charset="0"/>
                <a:cs typeface="Arial" panose="020B0604020202020204" pitchFamily="34" charset="0"/>
              </a:rPr>
              <a:t>How to obtain the other sequences?</a:t>
            </a:r>
            <a:endParaRPr lang="en-US" kern="100">
              <a:solidFill>
                <a:srgbClr val="FF0000"/>
              </a:solidFill>
              <a:effectLst/>
              <a:latin typeface="Arial" panose="020B0604020202020204" pitchFamily="34" charset="0"/>
              <a:ea typeface="Aptos" panose="020B00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240DC31-A2E9-7853-6EF3-1334E6EFB63D}"/>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spTree>
    <p:extLst>
      <p:ext uri="{BB962C8B-B14F-4D97-AF65-F5344CB8AC3E}">
        <p14:creationId xmlns:p14="http://schemas.microsoft.com/office/powerpoint/2010/main" val="1735167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bwMode="auto">
          <a:xfrm>
            <a:off x="685800" y="1123950"/>
            <a:ext cx="76200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3" name="TextBox 2"/>
          <p:cNvSpPr txBox="1"/>
          <p:nvPr/>
        </p:nvSpPr>
        <p:spPr>
          <a:xfrm>
            <a:off x="304800" y="584658"/>
            <a:ext cx="8153400" cy="523220"/>
          </a:xfrm>
          <a:prstGeom prst="rect">
            <a:avLst/>
          </a:prstGeom>
          <a:noFill/>
        </p:spPr>
        <p:txBody>
          <a:bodyPr wrap="square" rtlCol="0">
            <a:spAutoFit/>
          </a:bodyPr>
          <a:lstStyle/>
          <a:p>
            <a:r>
              <a:rPr lang="en-US" sz="2800">
                <a:solidFill>
                  <a:srgbClr val="FF0000"/>
                </a:solidFill>
                <a:latin typeface="Arial" panose="020B0604020202020204" pitchFamily="34" charset="0"/>
                <a:cs typeface="Arial" panose="020B0604020202020204" pitchFamily="34" charset="0"/>
              </a:rPr>
              <a:t>How to obtain the remaining sequences?</a:t>
            </a:r>
          </a:p>
        </p:txBody>
      </p:sp>
      <p:pic>
        <p:nvPicPr>
          <p:cNvPr id="6" name="Picture 5">
            <a:extLst>
              <a:ext uri="{FF2B5EF4-FFF2-40B4-BE49-F238E27FC236}">
                <a16:creationId xmlns:a16="http://schemas.microsoft.com/office/drawing/2014/main" id="{0EFF4A6F-751F-E0D0-5AEA-D9C4ECCD0FCF}"/>
              </a:ext>
            </a:extLst>
          </p:cNvPr>
          <p:cNvPicPr>
            <a:picLocks noChangeAspect="1"/>
          </p:cNvPicPr>
          <p:nvPr/>
        </p:nvPicPr>
        <p:blipFill>
          <a:blip r:embed="rId2"/>
          <a:stretch>
            <a:fillRect/>
          </a:stretch>
        </p:blipFill>
        <p:spPr>
          <a:xfrm>
            <a:off x="3276600" y="1907057"/>
            <a:ext cx="5479883" cy="4185639"/>
          </a:xfrm>
          <a:prstGeom prst="rect">
            <a:avLst/>
          </a:prstGeom>
        </p:spPr>
      </p:pic>
      <p:sp>
        <p:nvSpPr>
          <p:cNvPr id="8" name="TextBox 7">
            <a:extLst>
              <a:ext uri="{FF2B5EF4-FFF2-40B4-BE49-F238E27FC236}">
                <a16:creationId xmlns:a16="http://schemas.microsoft.com/office/drawing/2014/main" id="{A80D5C42-2167-C7FA-7309-15A66A61CBDC}"/>
              </a:ext>
            </a:extLst>
          </p:cNvPr>
          <p:cNvSpPr txBox="1"/>
          <p:nvPr/>
        </p:nvSpPr>
        <p:spPr>
          <a:xfrm>
            <a:off x="91966" y="2090465"/>
            <a:ext cx="2286000" cy="1631216"/>
          </a:xfrm>
          <a:prstGeom prst="rect">
            <a:avLst/>
          </a:prstGeom>
          <a:noFill/>
        </p:spPr>
        <p:txBody>
          <a:bodyPr wrap="square">
            <a:spAutoFit/>
          </a:bodyPr>
          <a:lstStyle/>
          <a:p>
            <a:pPr algn="ctr"/>
            <a:r>
              <a:rPr lang="en-US" sz="2000">
                <a:latin typeface="Arial" panose="020B0604020202020204" pitchFamily="34" charset="0"/>
                <a:cs typeface="Arial" panose="020B0604020202020204" pitchFamily="34" charset="0"/>
              </a:rPr>
              <a:t>For example, for Sample ID BW-A675, we entered “</a:t>
            </a:r>
            <a:r>
              <a:rPr lang="en-US" sz="2000" err="1">
                <a:latin typeface="Arial" panose="020B0604020202020204" pitchFamily="34" charset="0"/>
                <a:cs typeface="Arial" panose="020B0604020202020204" pitchFamily="34" charset="0"/>
              </a:rPr>
              <a:t>Argyrops</a:t>
            </a:r>
            <a:r>
              <a:rPr lang="en-US" sz="200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spinifer</a:t>
            </a:r>
            <a:r>
              <a:rPr lang="en-US" sz="2000">
                <a:latin typeface="Arial" panose="020B0604020202020204" pitchFamily="34" charset="0"/>
                <a:cs typeface="Arial" panose="020B0604020202020204" pitchFamily="34" charset="0"/>
              </a:rPr>
              <a:t> BW-A675” </a:t>
            </a:r>
          </a:p>
        </p:txBody>
      </p:sp>
      <p:sp>
        <p:nvSpPr>
          <p:cNvPr id="10" name="TextBox 9">
            <a:extLst>
              <a:ext uri="{FF2B5EF4-FFF2-40B4-BE49-F238E27FC236}">
                <a16:creationId xmlns:a16="http://schemas.microsoft.com/office/drawing/2014/main" id="{A4A41710-6DE1-75FF-669A-7394A3ADB156}"/>
              </a:ext>
            </a:extLst>
          </p:cNvPr>
          <p:cNvSpPr txBox="1"/>
          <p:nvPr/>
        </p:nvSpPr>
        <p:spPr>
          <a:xfrm>
            <a:off x="533400" y="1301153"/>
            <a:ext cx="8420100" cy="400110"/>
          </a:xfrm>
          <a:prstGeom prst="rect">
            <a:avLst/>
          </a:prstGeom>
          <a:noFill/>
        </p:spPr>
        <p:txBody>
          <a:bodyPr wrap="square">
            <a:spAutoFit/>
          </a:bodyPr>
          <a:lstStyle/>
          <a:p>
            <a:r>
              <a:rPr lang="en-US" sz="2000">
                <a:effectLst/>
                <a:latin typeface="Arial" panose="020B0604020202020204" pitchFamily="34" charset="0"/>
                <a:ea typeface="Aptos" panose="020B0004020202020204" pitchFamily="34" charset="0"/>
                <a:cs typeface="Arial" panose="020B0604020202020204" pitchFamily="34" charset="0"/>
              </a:rPr>
              <a:t>For the 8 remaining sequences, we entered each Sample ID in gen Bank</a:t>
            </a:r>
            <a:endParaRPr lang="en-US" sz="2000">
              <a:latin typeface="Arial" panose="020B0604020202020204" pitchFamily="34" charset="0"/>
              <a:cs typeface="Arial" panose="020B0604020202020204" pitchFamily="34" charset="0"/>
            </a:endParaRPr>
          </a:p>
        </p:txBody>
      </p:sp>
      <p:sp>
        <p:nvSpPr>
          <p:cNvPr id="11" name="Arrow: Right 10">
            <a:extLst>
              <a:ext uri="{FF2B5EF4-FFF2-40B4-BE49-F238E27FC236}">
                <a16:creationId xmlns:a16="http://schemas.microsoft.com/office/drawing/2014/main" id="{C7CD0661-2159-0954-1F08-4A74EE1BE7DC}"/>
              </a:ext>
            </a:extLst>
          </p:cNvPr>
          <p:cNvSpPr/>
          <p:nvPr/>
        </p:nvSpPr>
        <p:spPr bwMode="auto">
          <a:xfrm>
            <a:off x="2362200" y="3018273"/>
            <a:ext cx="762000" cy="258327"/>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2" name="Arrow: Right 11">
            <a:extLst>
              <a:ext uri="{FF2B5EF4-FFF2-40B4-BE49-F238E27FC236}">
                <a16:creationId xmlns:a16="http://schemas.microsoft.com/office/drawing/2014/main" id="{02D320C1-5AB7-3077-0B0B-B8E746148778}"/>
              </a:ext>
            </a:extLst>
          </p:cNvPr>
          <p:cNvSpPr/>
          <p:nvPr/>
        </p:nvSpPr>
        <p:spPr bwMode="auto">
          <a:xfrm rot="5400000">
            <a:off x="5635540" y="1961302"/>
            <a:ext cx="762000" cy="258327"/>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4" name="TextBox 3">
            <a:extLst>
              <a:ext uri="{FF2B5EF4-FFF2-40B4-BE49-F238E27FC236}">
                <a16:creationId xmlns:a16="http://schemas.microsoft.com/office/drawing/2014/main" id="{D69CCB54-F45C-8C89-EC58-08D1446D7C2C}"/>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spTree>
    <p:extLst>
      <p:ext uri="{BB962C8B-B14F-4D97-AF65-F5344CB8AC3E}">
        <p14:creationId xmlns:p14="http://schemas.microsoft.com/office/powerpoint/2010/main" val="2983400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bwMode="auto">
          <a:xfrm>
            <a:off x="685800" y="1123950"/>
            <a:ext cx="76200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3" name="TextBox 2"/>
          <p:cNvSpPr txBox="1"/>
          <p:nvPr/>
        </p:nvSpPr>
        <p:spPr>
          <a:xfrm>
            <a:off x="604520" y="583109"/>
            <a:ext cx="7934960" cy="492443"/>
          </a:xfrm>
          <a:prstGeom prst="rect">
            <a:avLst/>
          </a:prstGeom>
          <a:noFill/>
        </p:spPr>
        <p:txBody>
          <a:bodyPr wrap="square" rtlCol="0">
            <a:spAutoFit/>
          </a:bodyPr>
          <a:lstStyle/>
          <a:p>
            <a:r>
              <a:rPr lang="en-US" sz="2600" kern="100">
                <a:solidFill>
                  <a:srgbClr val="FF0000"/>
                </a:solidFill>
                <a:effectLst/>
                <a:latin typeface="Arial" panose="020B0604020202020204" pitchFamily="34" charset="0"/>
                <a:ea typeface="Aptos" panose="020B0004020202020204" pitchFamily="34" charset="0"/>
                <a:cs typeface="Arial" panose="020B0604020202020204" pitchFamily="34" charset="0"/>
              </a:rPr>
              <a:t>Import the software used in the manuscript </a:t>
            </a:r>
            <a:endParaRPr lang="en-US" sz="2600">
              <a:solidFill>
                <a:srgbClr val="FF0000"/>
              </a:solidFill>
              <a:latin typeface="Arial" panose="020B0604020202020204" pitchFamily="34" charset="0"/>
              <a:cs typeface="Arial" panose="020B0604020202020204" pitchFamily="34" charset="0"/>
            </a:endParaRPr>
          </a:p>
        </p:txBody>
      </p:sp>
      <p:sp>
        <p:nvSpPr>
          <p:cNvPr id="4" name="TextBox 3"/>
          <p:cNvSpPr txBox="1"/>
          <p:nvPr/>
        </p:nvSpPr>
        <p:spPr>
          <a:xfrm>
            <a:off x="445168" y="1133327"/>
            <a:ext cx="7701280" cy="1351909"/>
          </a:xfrm>
          <a:prstGeom prst="rect">
            <a:avLst/>
          </a:prstGeom>
          <a:noFill/>
        </p:spPr>
        <p:txBody>
          <a:bodyPr wrap="square" rtlCol="0">
            <a:spAutoFit/>
          </a:bodyPr>
          <a:lstStyle/>
          <a:p>
            <a:pPr marL="285750" indent="-285750">
              <a:spcBef>
                <a:spcPts val="0"/>
              </a:spcBef>
              <a:buFont typeface="Arial" panose="020B0604020202020204" pitchFamily="34" charset="0"/>
              <a:buChar char="•"/>
            </a:pPr>
            <a:r>
              <a:rPr lang="en-US" sz="2000" kern="100">
                <a:effectLst/>
                <a:latin typeface="Arial" panose="020B0604020202020204" pitchFamily="34" charset="0"/>
                <a:ea typeface="Aptos" panose="020B0004020202020204" pitchFamily="34" charset="0"/>
                <a:cs typeface="Arial" panose="020B0604020202020204" pitchFamily="34" charset="0"/>
              </a:rPr>
              <a:t>Import the sequences to MEGA- Molecular Evolutionary Genetic Analysis</a:t>
            </a:r>
          </a:p>
          <a:p>
            <a:pPr marL="742950" marR="0" lvl="1" indent="-285750">
              <a:lnSpc>
                <a:spcPct val="107000"/>
              </a:lnSpc>
              <a:spcBef>
                <a:spcPts val="0"/>
              </a:spcBef>
              <a:spcAft>
                <a:spcPts val="0"/>
              </a:spcAft>
              <a:buFont typeface="Symbol" panose="05050102010706020507" pitchFamily="18" charset="2"/>
              <a:buChar char=""/>
            </a:pPr>
            <a:r>
              <a:rPr lang="en-US" sz="2000" kern="100">
                <a:effectLst/>
                <a:latin typeface="Arial" panose="020B0604020202020204" pitchFamily="34" charset="0"/>
                <a:ea typeface="Aptos" panose="020B0004020202020204" pitchFamily="34" charset="0"/>
                <a:cs typeface="Arial" panose="020B0604020202020204" pitchFamily="34" charset="0"/>
              </a:rPr>
              <a:t>The version from the manuscript was MEGA 4.0</a:t>
            </a:r>
          </a:p>
          <a:p>
            <a:pPr marL="742950" marR="0" lvl="1" indent="-285750">
              <a:lnSpc>
                <a:spcPct val="107000"/>
              </a:lnSpc>
              <a:spcBef>
                <a:spcPts val="0"/>
              </a:spcBef>
              <a:spcAft>
                <a:spcPts val="800"/>
              </a:spcAft>
              <a:buFont typeface="Symbol" panose="05050102010706020507" pitchFamily="18" charset="2"/>
              <a:buChar char=""/>
            </a:pPr>
            <a:r>
              <a:rPr lang="en-US" sz="2000" kern="100">
                <a:effectLst/>
                <a:latin typeface="Arial" panose="020B0604020202020204" pitchFamily="34" charset="0"/>
                <a:ea typeface="Aptos" panose="020B0004020202020204" pitchFamily="34" charset="0"/>
                <a:cs typeface="Arial" panose="020B0604020202020204" pitchFamily="34" charset="0"/>
              </a:rPr>
              <a:t>The current version that we used was MEGA 11</a:t>
            </a:r>
          </a:p>
        </p:txBody>
      </p:sp>
      <p:pic>
        <p:nvPicPr>
          <p:cNvPr id="6" name="Picture 5">
            <a:extLst>
              <a:ext uri="{FF2B5EF4-FFF2-40B4-BE49-F238E27FC236}">
                <a16:creationId xmlns:a16="http://schemas.microsoft.com/office/drawing/2014/main" id="{F1CD323C-D09A-F0EC-7F07-234107ED7ACF}"/>
              </a:ext>
            </a:extLst>
          </p:cNvPr>
          <p:cNvPicPr>
            <a:picLocks noChangeAspect="1"/>
          </p:cNvPicPr>
          <p:nvPr/>
        </p:nvPicPr>
        <p:blipFill>
          <a:blip r:embed="rId2"/>
          <a:stretch>
            <a:fillRect/>
          </a:stretch>
        </p:blipFill>
        <p:spPr>
          <a:xfrm>
            <a:off x="35090" y="2751770"/>
            <a:ext cx="9081836" cy="1792717"/>
          </a:xfrm>
          <a:prstGeom prst="rect">
            <a:avLst/>
          </a:prstGeom>
        </p:spPr>
      </p:pic>
      <p:pic>
        <p:nvPicPr>
          <p:cNvPr id="8" name="Picture 7">
            <a:extLst>
              <a:ext uri="{FF2B5EF4-FFF2-40B4-BE49-F238E27FC236}">
                <a16:creationId xmlns:a16="http://schemas.microsoft.com/office/drawing/2014/main" id="{88361FCE-2922-9296-898D-4FE567265F45}"/>
              </a:ext>
            </a:extLst>
          </p:cNvPr>
          <p:cNvPicPr>
            <a:picLocks noChangeAspect="1"/>
          </p:cNvPicPr>
          <p:nvPr/>
        </p:nvPicPr>
        <p:blipFill>
          <a:blip r:embed="rId3"/>
          <a:stretch>
            <a:fillRect/>
          </a:stretch>
        </p:blipFill>
        <p:spPr>
          <a:xfrm>
            <a:off x="19849" y="5009400"/>
            <a:ext cx="9081837" cy="1795835"/>
          </a:xfrm>
          <a:prstGeom prst="rect">
            <a:avLst/>
          </a:prstGeom>
        </p:spPr>
      </p:pic>
      <p:sp>
        <p:nvSpPr>
          <p:cNvPr id="11" name="TextBox 10">
            <a:extLst>
              <a:ext uri="{FF2B5EF4-FFF2-40B4-BE49-F238E27FC236}">
                <a16:creationId xmlns:a16="http://schemas.microsoft.com/office/drawing/2014/main" id="{7BBAE39E-4733-9650-0099-3891948C12C6}"/>
              </a:ext>
            </a:extLst>
          </p:cNvPr>
          <p:cNvSpPr txBox="1"/>
          <p:nvPr/>
        </p:nvSpPr>
        <p:spPr>
          <a:xfrm>
            <a:off x="-245111" y="4571759"/>
            <a:ext cx="9081837" cy="875240"/>
          </a:xfrm>
          <a:prstGeom prst="rect">
            <a:avLst/>
          </a:prstGeom>
          <a:noFill/>
        </p:spPr>
        <p:txBody>
          <a:bodyPr wrap="square">
            <a:spAutoFit/>
          </a:bodyPr>
          <a:lstStyle/>
          <a:p>
            <a:pPr marL="742950" lvl="1" indent="-285750">
              <a:lnSpc>
                <a:spcPct val="107000"/>
              </a:lnSpc>
              <a:spcBef>
                <a:spcPts val="0"/>
              </a:spcBef>
              <a:spcAft>
                <a:spcPts val="800"/>
              </a:spcAft>
              <a:buFont typeface="Symbol" panose="05050102010706020507" pitchFamily="18" charset="2"/>
              <a:buChar char=""/>
            </a:pPr>
            <a:r>
              <a:rPr lang="en-US" sz="2000" kern="100">
                <a:effectLst/>
                <a:latin typeface="Aptos" panose="020B0004020202020204" pitchFamily="34" charset="0"/>
                <a:ea typeface="Aptos" panose="020B0004020202020204" pitchFamily="34" charset="0"/>
                <a:cs typeface="Times New Roman" panose="02020603050405020304" pitchFamily="18" charset="0"/>
              </a:rPr>
              <a:t>The alignment was conducted by MUSCLE -</a:t>
            </a:r>
            <a:r>
              <a:rPr lang="en-US" sz="2000">
                <a:solidFill>
                  <a:srgbClr val="FF0000"/>
                </a:solidFill>
                <a:latin typeface="Arial" panose="020B0604020202020204" pitchFamily="34" charset="0"/>
                <a:ea typeface="ITC Berkeley Oldstyle Medium" charset="0"/>
                <a:cs typeface="Arial" panose="020B0604020202020204" pitchFamily="34" charset="0"/>
              </a:rPr>
              <a:t>Not specified in the paper </a:t>
            </a:r>
          </a:p>
          <a:p>
            <a:pPr marL="742950" marR="0" lvl="1" indent="-285750">
              <a:lnSpc>
                <a:spcPct val="107000"/>
              </a:lnSpc>
              <a:spcBef>
                <a:spcPts val="0"/>
              </a:spcBef>
              <a:spcAft>
                <a:spcPts val="800"/>
              </a:spcAft>
              <a:buFont typeface="Symbol" panose="05050102010706020507" pitchFamily="18" charset="2"/>
              <a:buChar char=""/>
            </a:pP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87167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bwMode="auto">
          <a:xfrm>
            <a:off x="685800" y="1123950"/>
            <a:ext cx="76200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3" name="TextBox 2"/>
          <p:cNvSpPr txBox="1"/>
          <p:nvPr/>
        </p:nvSpPr>
        <p:spPr>
          <a:xfrm>
            <a:off x="604520" y="613059"/>
            <a:ext cx="7934960" cy="492443"/>
          </a:xfrm>
          <a:prstGeom prst="rect">
            <a:avLst/>
          </a:prstGeom>
          <a:noFill/>
        </p:spPr>
        <p:txBody>
          <a:bodyPr wrap="square" rtlCol="0">
            <a:spAutoFit/>
          </a:bodyPr>
          <a:lstStyle/>
          <a:p>
            <a:r>
              <a:rPr lang="en-US" sz="2600" kern="100">
                <a:solidFill>
                  <a:srgbClr val="FF0000"/>
                </a:solidFill>
                <a:latin typeface="Arial" panose="020B0604020202020204" pitchFamily="34" charset="0"/>
                <a:cs typeface="Arial" panose="020B0604020202020204" pitchFamily="34" charset="0"/>
              </a:rPr>
              <a:t>To build the phylogenetic tree</a:t>
            </a:r>
            <a:endParaRPr lang="en-US" sz="2600">
              <a:solidFill>
                <a:srgbClr val="FF0000"/>
              </a:solidFill>
              <a:latin typeface="Arial" panose="020B0604020202020204" pitchFamily="34" charset="0"/>
              <a:cs typeface="Arial" panose="020B0604020202020204" pitchFamily="34" charset="0"/>
            </a:endParaRPr>
          </a:p>
        </p:txBody>
      </p:sp>
      <p:sp>
        <p:nvSpPr>
          <p:cNvPr id="4" name="TextBox 3"/>
          <p:cNvSpPr txBox="1"/>
          <p:nvPr/>
        </p:nvSpPr>
        <p:spPr>
          <a:xfrm>
            <a:off x="445168" y="1133327"/>
            <a:ext cx="7701280" cy="547714"/>
          </a:xfrm>
          <a:prstGeom prst="rect">
            <a:avLst/>
          </a:prstGeom>
          <a:noFill/>
        </p:spPr>
        <p:txBody>
          <a:bodyPr wrap="square" rtlCol="0">
            <a:spAutoFit/>
          </a:bodyPr>
          <a:lstStyle/>
          <a:p>
            <a:pPr marL="285750" indent="-285750">
              <a:lnSpc>
                <a:spcPct val="150000"/>
              </a:lnSpc>
              <a:spcBef>
                <a:spcPts val="0"/>
              </a:spcBef>
              <a:buFont typeface="Arial" panose="020B0604020202020204" pitchFamily="34" charset="0"/>
              <a:buChar char="•"/>
            </a:pPr>
            <a:r>
              <a:rPr lang="en-US" sz="2200">
                <a:latin typeface="Arial" panose="020B0604020202020204" pitchFamily="34" charset="0"/>
                <a:ea typeface="ITC Berkeley Oldstyle Medium" charset="0"/>
                <a:cs typeface="Arial" panose="020B0604020202020204" pitchFamily="34" charset="0"/>
              </a:rPr>
              <a:t>Neighbour-joining (NJ) tree</a:t>
            </a:r>
          </a:p>
        </p:txBody>
      </p:sp>
      <p:pic>
        <p:nvPicPr>
          <p:cNvPr id="7" name="Picture 6">
            <a:extLst>
              <a:ext uri="{FF2B5EF4-FFF2-40B4-BE49-F238E27FC236}">
                <a16:creationId xmlns:a16="http://schemas.microsoft.com/office/drawing/2014/main" id="{56FE6287-60E4-074A-9CD9-4D4278DB631F}"/>
              </a:ext>
            </a:extLst>
          </p:cNvPr>
          <p:cNvPicPr>
            <a:picLocks noChangeAspect="1"/>
          </p:cNvPicPr>
          <p:nvPr/>
        </p:nvPicPr>
        <p:blipFill>
          <a:blip r:embed="rId2"/>
          <a:stretch>
            <a:fillRect/>
          </a:stretch>
        </p:blipFill>
        <p:spPr>
          <a:xfrm>
            <a:off x="1604" y="1878701"/>
            <a:ext cx="9144000" cy="1844061"/>
          </a:xfrm>
          <a:prstGeom prst="rect">
            <a:avLst/>
          </a:prstGeom>
        </p:spPr>
      </p:pic>
      <p:pic>
        <p:nvPicPr>
          <p:cNvPr id="10" name="Picture 9">
            <a:extLst>
              <a:ext uri="{FF2B5EF4-FFF2-40B4-BE49-F238E27FC236}">
                <a16:creationId xmlns:a16="http://schemas.microsoft.com/office/drawing/2014/main" id="{8D091D9A-1F6A-6934-B9E6-C308DD365363}"/>
              </a:ext>
            </a:extLst>
          </p:cNvPr>
          <p:cNvPicPr>
            <a:picLocks noChangeAspect="1"/>
          </p:cNvPicPr>
          <p:nvPr/>
        </p:nvPicPr>
        <p:blipFill>
          <a:blip r:embed="rId3"/>
          <a:stretch>
            <a:fillRect/>
          </a:stretch>
        </p:blipFill>
        <p:spPr>
          <a:xfrm>
            <a:off x="5029200" y="2895600"/>
            <a:ext cx="2676888" cy="3230896"/>
          </a:xfrm>
          <a:prstGeom prst="rect">
            <a:avLst/>
          </a:prstGeom>
        </p:spPr>
      </p:pic>
      <p:sp>
        <p:nvSpPr>
          <p:cNvPr id="13" name="TextBox 12">
            <a:extLst>
              <a:ext uri="{FF2B5EF4-FFF2-40B4-BE49-F238E27FC236}">
                <a16:creationId xmlns:a16="http://schemas.microsoft.com/office/drawing/2014/main" id="{786A0865-813F-CFFA-BB73-A21C0FA1C83A}"/>
              </a:ext>
            </a:extLst>
          </p:cNvPr>
          <p:cNvSpPr txBox="1"/>
          <p:nvPr/>
        </p:nvSpPr>
        <p:spPr>
          <a:xfrm>
            <a:off x="579655" y="3723564"/>
            <a:ext cx="4373345" cy="1045223"/>
          </a:xfrm>
          <a:prstGeom prst="rect">
            <a:avLst/>
          </a:prstGeom>
          <a:noFill/>
        </p:spPr>
        <p:txBody>
          <a:bodyPr wrap="square" lIns="91440" tIns="45720" rIns="91440" bIns="45720" anchor="t">
            <a:spAutoFit/>
          </a:bodyPr>
          <a:lstStyle/>
          <a:p>
            <a:pPr marL="285750" indent="-285750">
              <a:lnSpc>
                <a:spcPct val="150000"/>
              </a:lnSpc>
              <a:spcBef>
                <a:spcPts val="0"/>
              </a:spcBef>
              <a:buFont typeface="Arial" panose="020B0604020202020204" pitchFamily="34" charset="0"/>
              <a:buChar char="•"/>
            </a:pPr>
            <a:r>
              <a:rPr lang="en-US" sz="2200">
                <a:latin typeface="Arial"/>
                <a:ea typeface="ITC Berkeley Oldstyle Medium" charset="0"/>
                <a:cs typeface="Arial"/>
              </a:rPr>
              <a:t>Model/distance: p-distance</a:t>
            </a:r>
          </a:p>
          <a:p>
            <a:pPr algn="ctr">
              <a:lnSpc>
                <a:spcPct val="150000"/>
              </a:lnSpc>
              <a:spcBef>
                <a:spcPts val="0"/>
              </a:spcBef>
            </a:pPr>
            <a:endParaRPr lang="en-US" sz="2200">
              <a:solidFill>
                <a:srgbClr val="FF0000"/>
              </a:solidFill>
              <a:latin typeface="Arial" panose="020B0604020202020204" pitchFamily="34" charset="0"/>
              <a:ea typeface="ITC Berkeley Oldstyle Medium" charset="0"/>
              <a:cs typeface="Arial" panose="020B0604020202020204" pitchFamily="34" charset="0"/>
            </a:endParaRPr>
          </a:p>
        </p:txBody>
      </p:sp>
      <p:sp>
        <p:nvSpPr>
          <p:cNvPr id="5" name="TextBox 4">
            <a:extLst>
              <a:ext uri="{FF2B5EF4-FFF2-40B4-BE49-F238E27FC236}">
                <a16:creationId xmlns:a16="http://schemas.microsoft.com/office/drawing/2014/main" id="{3A4DC59D-B37C-7670-7F83-1F9AE20DB8DD}"/>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spTree>
    <p:extLst>
      <p:ext uri="{BB962C8B-B14F-4D97-AF65-F5344CB8AC3E}">
        <p14:creationId xmlns:p14="http://schemas.microsoft.com/office/powerpoint/2010/main" val="410904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bwMode="auto">
          <a:xfrm>
            <a:off x="685800" y="1123950"/>
            <a:ext cx="76200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3" name="TextBox 2"/>
          <p:cNvSpPr txBox="1"/>
          <p:nvPr/>
        </p:nvSpPr>
        <p:spPr>
          <a:xfrm>
            <a:off x="604520" y="583109"/>
            <a:ext cx="7934960" cy="461665"/>
          </a:xfrm>
          <a:prstGeom prst="rect">
            <a:avLst/>
          </a:prstGeom>
          <a:noFill/>
        </p:spPr>
        <p:txBody>
          <a:bodyPr wrap="square" rtlCol="0">
            <a:spAutoFit/>
          </a:bodyPr>
          <a:lstStyle/>
          <a:p>
            <a:r>
              <a:rPr lang="en-US" kern="100">
                <a:solidFill>
                  <a:srgbClr val="FF0000"/>
                </a:solidFill>
                <a:latin typeface="Arial" panose="020B0604020202020204" pitchFamily="34" charset="0"/>
                <a:cs typeface="Arial" panose="020B0604020202020204" pitchFamily="34" charset="0"/>
              </a:rPr>
              <a:t>To build the phylogenetic tree</a:t>
            </a:r>
            <a:endParaRPr lang="en-US" sz="280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E87FB03-2A3E-B523-A1A7-E25AA8375DAA}"/>
              </a:ext>
            </a:extLst>
          </p:cNvPr>
          <p:cNvPicPr>
            <a:picLocks noChangeAspect="1"/>
          </p:cNvPicPr>
          <p:nvPr/>
        </p:nvPicPr>
        <p:blipFill>
          <a:blip r:embed="rId2"/>
          <a:stretch>
            <a:fillRect/>
          </a:stretch>
        </p:blipFill>
        <p:spPr>
          <a:xfrm>
            <a:off x="88460" y="1766750"/>
            <a:ext cx="4572063" cy="4598491"/>
          </a:xfrm>
          <a:prstGeom prst="rect">
            <a:avLst/>
          </a:prstGeom>
        </p:spPr>
      </p:pic>
      <p:sp>
        <p:nvSpPr>
          <p:cNvPr id="9" name="TextBox 8">
            <a:extLst>
              <a:ext uri="{FF2B5EF4-FFF2-40B4-BE49-F238E27FC236}">
                <a16:creationId xmlns:a16="http://schemas.microsoft.com/office/drawing/2014/main" id="{5CAF813D-6E14-BB6A-4A0A-32489FF9AF5E}"/>
              </a:ext>
            </a:extLst>
          </p:cNvPr>
          <p:cNvSpPr txBox="1"/>
          <p:nvPr/>
        </p:nvSpPr>
        <p:spPr>
          <a:xfrm>
            <a:off x="604520" y="1295460"/>
            <a:ext cx="4572000" cy="430887"/>
          </a:xfrm>
          <a:prstGeom prst="rect">
            <a:avLst/>
          </a:prstGeom>
          <a:noFill/>
        </p:spPr>
        <p:txBody>
          <a:bodyPr wrap="square">
            <a:spAutoFit/>
          </a:bodyPr>
          <a:lstStyle/>
          <a:p>
            <a:r>
              <a:rPr lang="en-US" sz="2200" kern="100">
                <a:solidFill>
                  <a:srgbClr val="FF0000"/>
                </a:solidFill>
                <a:latin typeface="Arial" panose="020B0604020202020204" pitchFamily="34" charset="0"/>
                <a:cs typeface="Arial" panose="020B0604020202020204" pitchFamily="34" charset="0"/>
              </a:rPr>
              <a:t>The tree that we got </a:t>
            </a:r>
            <a:endParaRPr lang="en-US" sz="2200">
              <a:solidFill>
                <a:srgbClr val="FF0000"/>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4C4AFA53-D567-18FD-EC5C-AE466F47E6BB}"/>
              </a:ext>
            </a:extLst>
          </p:cNvPr>
          <p:cNvPicPr>
            <a:picLocks noChangeAspect="1"/>
          </p:cNvPicPr>
          <p:nvPr/>
        </p:nvPicPr>
        <p:blipFill>
          <a:blip r:embed="rId3"/>
          <a:stretch>
            <a:fillRect/>
          </a:stretch>
        </p:blipFill>
        <p:spPr>
          <a:xfrm>
            <a:off x="4581625" y="2438400"/>
            <a:ext cx="4397958" cy="1485912"/>
          </a:xfrm>
          <a:prstGeom prst="rect">
            <a:avLst/>
          </a:prstGeom>
        </p:spPr>
      </p:pic>
      <p:sp>
        <p:nvSpPr>
          <p:cNvPr id="12" name="TextBox 11">
            <a:extLst>
              <a:ext uri="{FF2B5EF4-FFF2-40B4-BE49-F238E27FC236}">
                <a16:creationId xmlns:a16="http://schemas.microsoft.com/office/drawing/2014/main" id="{5F9D4897-1126-00B2-97B0-23A6FD2900F6}"/>
              </a:ext>
            </a:extLst>
          </p:cNvPr>
          <p:cNvSpPr txBox="1"/>
          <p:nvPr/>
        </p:nvSpPr>
        <p:spPr>
          <a:xfrm>
            <a:off x="5176520" y="1310699"/>
            <a:ext cx="3683535" cy="430887"/>
          </a:xfrm>
          <a:prstGeom prst="rect">
            <a:avLst/>
          </a:prstGeom>
          <a:noFill/>
        </p:spPr>
        <p:txBody>
          <a:bodyPr wrap="square">
            <a:spAutoFit/>
          </a:bodyPr>
          <a:lstStyle/>
          <a:p>
            <a:r>
              <a:rPr lang="en-US" sz="2200" kern="100">
                <a:solidFill>
                  <a:srgbClr val="FF0000"/>
                </a:solidFill>
                <a:latin typeface="Arial" panose="020B0604020202020204" pitchFamily="34" charset="0"/>
                <a:cs typeface="Arial" panose="020B0604020202020204" pitchFamily="34" charset="0"/>
              </a:rPr>
              <a:t>The tree from the paper </a:t>
            </a:r>
            <a:endParaRPr lang="en-US" sz="2200">
              <a:solidFill>
                <a:srgbClr val="FF000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61D4A8F-F7B9-6D51-AC70-105A8B1FE418}"/>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spTree>
    <p:extLst>
      <p:ext uri="{BB962C8B-B14F-4D97-AF65-F5344CB8AC3E}">
        <p14:creationId xmlns:p14="http://schemas.microsoft.com/office/powerpoint/2010/main" val="1157282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33600" y="2839928"/>
            <a:ext cx="5562600" cy="920252"/>
          </a:xfrm>
          <a:prstGeom prst="rect">
            <a:avLst/>
          </a:prstGeom>
          <a:noFill/>
        </p:spPr>
        <p:txBody>
          <a:bodyPr wrap="square" rtlCol="0">
            <a:spAutoFit/>
          </a:bodyPr>
          <a:lstStyle/>
          <a:p>
            <a:pPr>
              <a:lnSpc>
                <a:spcPct val="150000"/>
              </a:lnSpc>
              <a:spcBef>
                <a:spcPts val="0"/>
              </a:spcBef>
            </a:pPr>
            <a:r>
              <a:rPr lang="en-US" sz="4000">
                <a:latin typeface="Arial" panose="020B0604020202020204" pitchFamily="34" charset="0"/>
                <a:ea typeface="ITC Berkeley Oldstyle Medium" charset="0"/>
                <a:cs typeface="Arial" panose="020B0604020202020204" pitchFamily="34" charset="0"/>
              </a:rPr>
              <a:t>Reproduce Figures 4</a:t>
            </a:r>
          </a:p>
        </p:txBody>
      </p:sp>
      <p:cxnSp>
        <p:nvCxnSpPr>
          <p:cNvPr id="4" name="Straight Connector 3"/>
          <p:cNvCxnSpPr/>
          <p:nvPr/>
        </p:nvCxnSpPr>
        <p:spPr bwMode="auto">
          <a:xfrm>
            <a:off x="838200" y="3760180"/>
            <a:ext cx="74676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6" name="TextBox 5">
            <a:extLst>
              <a:ext uri="{FF2B5EF4-FFF2-40B4-BE49-F238E27FC236}">
                <a16:creationId xmlns:a16="http://schemas.microsoft.com/office/drawing/2014/main" id="{6066F457-76B9-EAA2-5382-C4210C4B56D7}"/>
              </a:ext>
            </a:extLst>
          </p:cNvPr>
          <p:cNvSpPr txBox="1"/>
          <p:nvPr/>
        </p:nvSpPr>
        <p:spPr>
          <a:xfrm>
            <a:off x="2895600" y="3962400"/>
            <a:ext cx="4572000" cy="589072"/>
          </a:xfrm>
          <a:prstGeom prst="rect">
            <a:avLst/>
          </a:prstGeom>
          <a:noFill/>
        </p:spPr>
        <p:txBody>
          <a:bodyPr wrap="square">
            <a:spAutoFit/>
          </a:bodyPr>
          <a:lstStyle/>
          <a:p>
            <a:pPr>
              <a:lnSpc>
                <a:spcPct val="150000"/>
              </a:lnSpc>
              <a:spcBef>
                <a:spcPts val="0"/>
              </a:spcBef>
            </a:pPr>
            <a:r>
              <a:rPr lang="en-US">
                <a:solidFill>
                  <a:srgbClr val="FF0000"/>
                </a:solidFill>
                <a:latin typeface="Arial" panose="020B0604020202020204" pitchFamily="34" charset="0"/>
                <a:ea typeface="ITC Berkeley Oldstyle Medium" charset="0"/>
                <a:cs typeface="Arial" panose="020B0604020202020204" pitchFamily="34" charset="0"/>
              </a:rPr>
              <a:t>Puja</a:t>
            </a:r>
            <a:endParaRPr lang="en-US" sz="2400">
              <a:solidFill>
                <a:srgbClr val="FF0000"/>
              </a:solidFill>
              <a:latin typeface="Arial" panose="020B0604020202020204" pitchFamily="34" charset="0"/>
              <a:ea typeface="ITC Berkeley Oldstyle Medium" charset="0"/>
              <a:cs typeface="Arial" panose="020B0604020202020204" pitchFamily="34" charset="0"/>
            </a:endParaRPr>
          </a:p>
        </p:txBody>
      </p:sp>
      <p:sp>
        <p:nvSpPr>
          <p:cNvPr id="3" name="TextBox 2">
            <a:extLst>
              <a:ext uri="{FF2B5EF4-FFF2-40B4-BE49-F238E27FC236}">
                <a16:creationId xmlns:a16="http://schemas.microsoft.com/office/drawing/2014/main" id="{2AF7EEB7-F93B-7141-D453-C47DF4EF94C2}"/>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spTree>
    <p:extLst>
      <p:ext uri="{BB962C8B-B14F-4D97-AF65-F5344CB8AC3E}">
        <p14:creationId xmlns:p14="http://schemas.microsoft.com/office/powerpoint/2010/main" val="2365788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496264"/>
            <a:ext cx="5105400" cy="523220"/>
          </a:xfrm>
          <a:prstGeom prst="rect">
            <a:avLst/>
          </a:prstGeom>
          <a:noFill/>
        </p:spPr>
        <p:txBody>
          <a:bodyPr wrap="square" rtlCol="0">
            <a:spAutoFit/>
          </a:bodyPr>
          <a:lstStyle/>
          <a:p>
            <a:r>
              <a:rPr lang="en-US" sz="2800">
                <a:solidFill>
                  <a:srgbClr val="FF0000"/>
                </a:solidFill>
                <a:latin typeface="Arial" panose="020B0604020202020204" pitchFamily="34" charset="0"/>
                <a:cs typeface="Arial" panose="020B0604020202020204" pitchFamily="34" charset="0"/>
              </a:rPr>
              <a:t>Biological question</a:t>
            </a:r>
          </a:p>
        </p:txBody>
      </p:sp>
      <p:cxnSp>
        <p:nvCxnSpPr>
          <p:cNvPr id="4" name="Straight Connector 3"/>
          <p:cNvCxnSpPr/>
          <p:nvPr/>
        </p:nvCxnSpPr>
        <p:spPr bwMode="auto">
          <a:xfrm>
            <a:off x="685800" y="1123950"/>
            <a:ext cx="74676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8" name="TextBox 7">
            <a:extLst>
              <a:ext uri="{FF2B5EF4-FFF2-40B4-BE49-F238E27FC236}">
                <a16:creationId xmlns:a16="http://schemas.microsoft.com/office/drawing/2014/main" id="{428FA4B2-B204-C269-0149-626AF032DA61}"/>
              </a:ext>
            </a:extLst>
          </p:cNvPr>
          <p:cNvSpPr txBox="1"/>
          <p:nvPr/>
        </p:nvSpPr>
        <p:spPr>
          <a:xfrm>
            <a:off x="373141" y="1468089"/>
            <a:ext cx="5077913" cy="4893647"/>
          </a:xfrm>
          <a:prstGeom prst="rect">
            <a:avLst/>
          </a:prstGeom>
          <a:noFill/>
        </p:spPr>
        <p:txBody>
          <a:bodyPr wrap="square" lIns="91440" tIns="45720" rIns="91440" bIns="45720" anchor="t">
            <a:spAutoFit/>
          </a:bodyPr>
          <a:lstStyle/>
          <a:p>
            <a:pPr marL="285750" indent="-285750">
              <a:buFont typeface="Arial"/>
              <a:buChar char="•"/>
            </a:pPr>
            <a:r>
              <a:rPr lang="en-US" sz="1600">
                <a:latin typeface="Arial" panose="020B0604020202020204" pitchFamily="34" charset="0"/>
                <a:cs typeface="Arial" panose="020B0604020202020204" pitchFamily="34" charset="0"/>
              </a:rPr>
              <a:t>Industrial activities, ecological considerations, and the Fish Barcode of Life campaign resulted in need to identify fish species present in Persian Gulf, Iran</a:t>
            </a:r>
          </a:p>
          <a:p>
            <a:pPr marL="285750" indent="-285750">
              <a:buFont typeface="Arial"/>
              <a:buChar char="•"/>
            </a:pPr>
            <a:endParaRPr lang="en-US" sz="1600">
              <a:latin typeface="Arial" panose="020B0604020202020204" pitchFamily="34" charset="0"/>
              <a:cs typeface="Arial" panose="020B0604020202020204" pitchFamily="34" charset="0"/>
            </a:endParaRPr>
          </a:p>
          <a:p>
            <a:pPr marL="285750" indent="-285750">
              <a:buFont typeface="Arial"/>
              <a:buChar char="•"/>
            </a:pPr>
            <a:r>
              <a:rPr lang="en-US" sz="1600" b="1">
                <a:latin typeface="Arial"/>
                <a:cs typeface="Arial"/>
              </a:rPr>
              <a:t>Create a catalogue </a:t>
            </a:r>
            <a:r>
              <a:rPr lang="en-US" sz="1600">
                <a:latin typeface="Arial"/>
                <a:cs typeface="Arial"/>
              </a:rPr>
              <a:t>of fish species living in </a:t>
            </a:r>
            <a:r>
              <a:rPr lang="en-US" sz="1600" err="1">
                <a:latin typeface="Arial"/>
                <a:cs typeface="Arial"/>
              </a:rPr>
              <a:t>Nayband</a:t>
            </a:r>
            <a:r>
              <a:rPr lang="en-US" sz="1600">
                <a:latin typeface="Arial"/>
                <a:cs typeface="Arial"/>
              </a:rPr>
              <a:t> Bay for species identification</a:t>
            </a:r>
          </a:p>
          <a:p>
            <a:endParaRPr lang="en-US">
              <a:cs typeface="Times" charset="0"/>
            </a:endParaRPr>
          </a:p>
          <a:p>
            <a:pPr marL="285750" indent="-285750">
              <a:buFont typeface="Arial"/>
              <a:buChar char="•"/>
            </a:pPr>
            <a:r>
              <a:rPr lang="en-US" sz="1600">
                <a:latin typeface="Arial"/>
                <a:cs typeface="Arial"/>
              </a:rPr>
              <a:t>Some species are near threatened and vulnerable (IUCN), </a:t>
            </a:r>
            <a:r>
              <a:rPr lang="en-US" sz="1600" b="1">
                <a:latin typeface="Arial"/>
                <a:cs typeface="Arial"/>
              </a:rPr>
              <a:t>catalog will help with rehabilitation</a:t>
            </a:r>
          </a:p>
          <a:p>
            <a:endParaRPr lang="en-US" sz="1600" b="1">
              <a:latin typeface="Arial"/>
              <a:cs typeface="Arial"/>
            </a:endParaRPr>
          </a:p>
          <a:p>
            <a:pPr marL="285750" indent="-285750">
              <a:buFont typeface="Arial"/>
              <a:buChar char="•"/>
            </a:pPr>
            <a:r>
              <a:rPr lang="en-US" sz="1600">
                <a:latin typeface="Arial"/>
                <a:cs typeface="Arial"/>
              </a:rPr>
              <a:t>The Bay located in an energy zone that </a:t>
            </a:r>
            <a:r>
              <a:rPr lang="en-US" sz="1600" b="1">
                <a:latin typeface="Arial"/>
                <a:cs typeface="Arial"/>
              </a:rPr>
              <a:t>industrial waste is discharged</a:t>
            </a:r>
          </a:p>
          <a:p>
            <a:endParaRPr lang="en-US" sz="1600" b="1">
              <a:latin typeface="Arial" panose="020B0604020202020204" pitchFamily="34" charset="0"/>
              <a:cs typeface="Arial" panose="020B0604020202020204" pitchFamily="34" charset="0"/>
            </a:endParaRPr>
          </a:p>
          <a:p>
            <a:pPr marL="285750" indent="-285750">
              <a:buFont typeface="Arial,Sans-Serif"/>
              <a:buChar char="•"/>
            </a:pPr>
            <a:r>
              <a:rPr lang="en-US" sz="1600">
                <a:latin typeface="Arial"/>
                <a:cs typeface="Arial"/>
              </a:rPr>
              <a:t>187 individuals examined; compare 16 selected species to meta-data from Australia, India, China, and South Africa (potential six cryptic species)</a:t>
            </a:r>
          </a:p>
          <a:p>
            <a:pPr marL="285750" indent="-285750">
              <a:buFont typeface="Arial,Sans-Serif"/>
              <a:buChar char="•"/>
            </a:pPr>
            <a:endParaRPr lang="en-US" sz="1600">
              <a:latin typeface="Arial" panose="020B0604020202020204" pitchFamily="34" charset="0"/>
              <a:cs typeface="Arial" panose="020B0604020202020204" pitchFamily="34" charset="0"/>
            </a:endParaRPr>
          </a:p>
          <a:p>
            <a:pPr marL="285750" indent="-285750">
              <a:buFont typeface="Arial"/>
              <a:buChar char="•"/>
            </a:pPr>
            <a:endParaRPr lang="en-US" sz="1600" b="1">
              <a:latin typeface="Arial" panose="020B0604020202020204" pitchFamily="34" charset="0"/>
              <a:cs typeface="Arial" panose="020B0604020202020204" pitchFamily="34" charset="0"/>
            </a:endParaRPr>
          </a:p>
          <a:p>
            <a:endParaRPr lang="en-US" sz="16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FD0F2449-A8DA-FC41-6428-1571AD61F065}"/>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pic>
        <p:nvPicPr>
          <p:cNvPr id="6" name="Picture 5">
            <a:extLst>
              <a:ext uri="{FF2B5EF4-FFF2-40B4-BE49-F238E27FC236}">
                <a16:creationId xmlns:a16="http://schemas.microsoft.com/office/drawing/2014/main" id="{17044E8C-B6CA-210A-8964-BCC94508DDBC}"/>
              </a:ext>
            </a:extLst>
          </p:cNvPr>
          <p:cNvPicPr>
            <a:picLocks noChangeAspect="1"/>
          </p:cNvPicPr>
          <p:nvPr/>
        </p:nvPicPr>
        <p:blipFill>
          <a:blip r:embed="rId2"/>
          <a:stretch>
            <a:fillRect/>
          </a:stretch>
        </p:blipFill>
        <p:spPr>
          <a:xfrm>
            <a:off x="5715001" y="1920345"/>
            <a:ext cx="3021446" cy="2893056"/>
          </a:xfrm>
          <a:prstGeom prst="rect">
            <a:avLst/>
          </a:prstGeom>
        </p:spPr>
      </p:pic>
    </p:spTree>
    <p:extLst>
      <p:ext uri="{BB962C8B-B14F-4D97-AF65-F5344CB8AC3E}">
        <p14:creationId xmlns:p14="http://schemas.microsoft.com/office/powerpoint/2010/main" val="633764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C551B-6060-3786-3AFD-BC8118F026B0}"/>
              </a:ext>
            </a:extLst>
          </p:cNvPr>
          <p:cNvSpPr>
            <a:spLocks noGrp="1"/>
          </p:cNvSpPr>
          <p:nvPr>
            <p:ph type="title"/>
          </p:nvPr>
        </p:nvSpPr>
        <p:spPr>
          <a:xfrm>
            <a:off x="57149" y="411024"/>
            <a:ext cx="9015413" cy="1308497"/>
          </a:xfrm>
        </p:spPr>
        <p:txBody>
          <a:bodyPr lIns="91440" tIns="45720" rIns="91440" bIns="45720" anchor="t"/>
          <a:lstStyle/>
          <a:p>
            <a:pPr algn="ctr"/>
            <a:r>
              <a:rPr lang="en-US" sz="3200" b="1"/>
              <a:t>Global, Regional and Interregional Divergence</a:t>
            </a:r>
            <a:br>
              <a:rPr lang="en-US" sz="3200" b="1"/>
            </a:br>
            <a:r>
              <a:rPr lang="en-US" sz="3200" b="1"/>
              <a:t>Original Figure</a:t>
            </a:r>
          </a:p>
        </p:txBody>
      </p:sp>
      <p:pic>
        <p:nvPicPr>
          <p:cNvPr id="4" name="Picture 3">
            <a:extLst>
              <a:ext uri="{FF2B5EF4-FFF2-40B4-BE49-F238E27FC236}">
                <a16:creationId xmlns:a16="http://schemas.microsoft.com/office/drawing/2014/main" id="{708422BD-54AA-CC38-7983-6348BDF5A446}"/>
              </a:ext>
            </a:extLst>
          </p:cNvPr>
          <p:cNvPicPr>
            <a:picLocks noChangeAspect="1"/>
          </p:cNvPicPr>
          <p:nvPr/>
        </p:nvPicPr>
        <p:blipFill>
          <a:blip r:embed="rId2"/>
          <a:stretch>
            <a:fillRect/>
          </a:stretch>
        </p:blipFill>
        <p:spPr>
          <a:xfrm>
            <a:off x="897409" y="1876682"/>
            <a:ext cx="7349180" cy="3938717"/>
          </a:xfrm>
          <a:prstGeom prst="rect">
            <a:avLst/>
          </a:prstGeom>
        </p:spPr>
      </p:pic>
    </p:spTree>
    <p:extLst>
      <p:ext uri="{BB962C8B-B14F-4D97-AF65-F5344CB8AC3E}">
        <p14:creationId xmlns:p14="http://schemas.microsoft.com/office/powerpoint/2010/main" val="3610496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53884-D932-84DA-CF6A-8383C219E52C}"/>
              </a:ext>
            </a:extLst>
          </p:cNvPr>
          <p:cNvSpPr>
            <a:spLocks noGrp="1"/>
          </p:cNvSpPr>
          <p:nvPr>
            <p:ph type="title"/>
          </p:nvPr>
        </p:nvSpPr>
        <p:spPr>
          <a:xfrm>
            <a:off x="421775" y="127418"/>
            <a:ext cx="3106216" cy="611546"/>
          </a:xfrm>
        </p:spPr>
        <p:txBody>
          <a:bodyPr anchor="b">
            <a:normAutofit/>
          </a:bodyPr>
          <a:lstStyle/>
          <a:p>
            <a:r>
              <a:rPr lang="en-US" sz="3000" b="1"/>
              <a:t>Data Retrieval</a:t>
            </a:r>
          </a:p>
        </p:txBody>
      </p:sp>
      <p:sp>
        <p:nvSpPr>
          <p:cNvPr id="37" name="Content Placeholder 7">
            <a:extLst>
              <a:ext uri="{FF2B5EF4-FFF2-40B4-BE49-F238E27FC236}">
                <a16:creationId xmlns:a16="http://schemas.microsoft.com/office/drawing/2014/main" id="{5D484545-9F9C-0598-8F7F-B02B38DCCCCB}"/>
              </a:ext>
            </a:extLst>
          </p:cNvPr>
          <p:cNvSpPr>
            <a:spLocks noGrp="1"/>
          </p:cNvSpPr>
          <p:nvPr>
            <p:ph idx="1"/>
          </p:nvPr>
        </p:nvSpPr>
        <p:spPr>
          <a:xfrm>
            <a:off x="1347" y="735676"/>
            <a:ext cx="4014667" cy="5401974"/>
          </a:xfrm>
        </p:spPr>
        <p:txBody>
          <a:bodyPr lIns="91440" tIns="45720" rIns="91440" bIns="45720" anchor="t">
            <a:noAutofit/>
          </a:bodyPr>
          <a:lstStyle/>
          <a:p>
            <a:pPr algn="just"/>
            <a:r>
              <a:rPr lang="en-US" sz="2000">
                <a:solidFill>
                  <a:schemeClr val="tx1"/>
                </a:solidFill>
                <a:latin typeface="Arial"/>
                <a:cs typeface="Arial"/>
              </a:rPr>
              <a:t>In the paper, sequence information from this 5 projects ‘Fishes  of  Australia  Container Part I’, ‘DNA   Barcoding the  Indian   Marine  Fishes’, ‘Fishes  From  South  China  Sea’  and  ‘Overlooked  Fishes in  Marine  Settings in BOLD were used using the BOLD management and analysis system. </a:t>
            </a:r>
          </a:p>
          <a:p>
            <a:pPr algn="just"/>
            <a:r>
              <a:rPr lang="en-US" sz="2000">
                <a:solidFill>
                  <a:schemeClr val="tx1"/>
                </a:solidFill>
                <a:latin typeface="Arial"/>
                <a:cs typeface="Arial"/>
              </a:rPr>
              <a:t>However, I couldn’t retrieve that information and used the data from 77 files from the BIN LIST under the same project name NNPF.</a:t>
            </a:r>
          </a:p>
        </p:txBody>
      </p:sp>
      <p:pic>
        <p:nvPicPr>
          <p:cNvPr id="4" name="Content Placeholder 3" descr="A screenshot of a computer&#10;&#10;Description automatically generated">
            <a:extLst>
              <a:ext uri="{FF2B5EF4-FFF2-40B4-BE49-F238E27FC236}">
                <a16:creationId xmlns:a16="http://schemas.microsoft.com/office/drawing/2014/main" id="{AD27EE96-FB4A-DDA9-D225-6C863BBB57FC}"/>
              </a:ext>
            </a:extLst>
          </p:cNvPr>
          <p:cNvPicPr>
            <a:picLocks noChangeAspect="1"/>
          </p:cNvPicPr>
          <p:nvPr/>
        </p:nvPicPr>
        <p:blipFill>
          <a:blip r:embed="rId2"/>
          <a:stretch>
            <a:fillRect/>
          </a:stretch>
        </p:blipFill>
        <p:spPr>
          <a:xfrm>
            <a:off x="4125126" y="2078498"/>
            <a:ext cx="4792010" cy="2729580"/>
          </a:xfrm>
          <a:prstGeom prst="rect">
            <a:avLst/>
          </a:prstGeom>
          <a:ln>
            <a:solidFill>
              <a:schemeClr val="accent1"/>
            </a:solidFill>
          </a:ln>
        </p:spPr>
      </p:pic>
      <p:cxnSp>
        <p:nvCxnSpPr>
          <p:cNvPr id="7" name="Straight Connector 6">
            <a:extLst>
              <a:ext uri="{FF2B5EF4-FFF2-40B4-BE49-F238E27FC236}">
                <a16:creationId xmlns:a16="http://schemas.microsoft.com/office/drawing/2014/main" id="{C296B88D-8330-E48A-C75D-BF8283F115E7}"/>
              </a:ext>
            </a:extLst>
          </p:cNvPr>
          <p:cNvCxnSpPr/>
          <p:nvPr/>
        </p:nvCxnSpPr>
        <p:spPr>
          <a:xfrm>
            <a:off x="5604273" y="3139679"/>
            <a:ext cx="1007269" cy="0"/>
          </a:xfrm>
          <a:prstGeom prst="line">
            <a:avLst/>
          </a:prstGeom>
        </p:spPr>
        <p:style>
          <a:lnRef idx="3">
            <a:schemeClr val="accent5"/>
          </a:lnRef>
          <a:fillRef idx="0">
            <a:schemeClr val="accent5"/>
          </a:fillRef>
          <a:effectRef idx="2">
            <a:schemeClr val="accent5"/>
          </a:effectRef>
          <a:fontRef idx="minor">
            <a:schemeClr val="tx1"/>
          </a:fontRef>
        </p:style>
      </p:cxnSp>
      <p:sp>
        <p:nvSpPr>
          <p:cNvPr id="9" name="Left Brace 8">
            <a:extLst>
              <a:ext uri="{FF2B5EF4-FFF2-40B4-BE49-F238E27FC236}">
                <a16:creationId xmlns:a16="http://schemas.microsoft.com/office/drawing/2014/main" id="{E21EE03D-D702-DA2B-C822-D09467BEF703}"/>
              </a:ext>
            </a:extLst>
          </p:cNvPr>
          <p:cNvSpPr/>
          <p:nvPr/>
        </p:nvSpPr>
        <p:spPr>
          <a:xfrm>
            <a:off x="4282290" y="3429000"/>
            <a:ext cx="389723" cy="1322832"/>
          </a:xfrm>
          <a:prstGeom prst="leftBrace">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sz="1350"/>
          </a:p>
        </p:txBody>
      </p:sp>
      <p:sp>
        <p:nvSpPr>
          <p:cNvPr id="14" name="Right Arrow 13">
            <a:extLst>
              <a:ext uri="{FF2B5EF4-FFF2-40B4-BE49-F238E27FC236}">
                <a16:creationId xmlns:a16="http://schemas.microsoft.com/office/drawing/2014/main" id="{397DC01C-2130-F0D6-E74D-54AD0E125A2A}"/>
              </a:ext>
            </a:extLst>
          </p:cNvPr>
          <p:cNvSpPr/>
          <p:nvPr/>
        </p:nvSpPr>
        <p:spPr>
          <a:xfrm rot="16200000">
            <a:off x="7163944" y="3257549"/>
            <a:ext cx="336995" cy="229841"/>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198841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506B-1128-0205-CEF9-5C09ECB50F51}"/>
              </a:ext>
            </a:extLst>
          </p:cNvPr>
          <p:cNvSpPr>
            <a:spLocks noGrp="1"/>
          </p:cNvSpPr>
          <p:nvPr>
            <p:ph type="title"/>
          </p:nvPr>
        </p:nvSpPr>
        <p:spPr>
          <a:xfrm>
            <a:off x="217885" y="99417"/>
            <a:ext cx="8401050" cy="757834"/>
          </a:xfrm>
        </p:spPr>
        <p:txBody>
          <a:bodyPr lIns="91440" tIns="45720" rIns="91440" bIns="45720" anchor="t">
            <a:normAutofit fontScale="90000"/>
          </a:bodyPr>
          <a:lstStyle/>
          <a:p>
            <a:pPr algn="ctr"/>
            <a:r>
              <a:rPr lang="en-US" b="1"/>
              <a:t>Constructing a 3D divergence figure using Python</a:t>
            </a:r>
          </a:p>
        </p:txBody>
      </p:sp>
      <p:graphicFrame>
        <p:nvGraphicFramePr>
          <p:cNvPr id="4" name="Content Placeholder 3">
            <a:extLst>
              <a:ext uri="{FF2B5EF4-FFF2-40B4-BE49-F238E27FC236}">
                <a16:creationId xmlns:a16="http://schemas.microsoft.com/office/drawing/2014/main" id="{119DC375-71A7-CDB6-5E7F-174AD2A4B2C3}"/>
              </a:ext>
            </a:extLst>
          </p:cNvPr>
          <p:cNvGraphicFramePr>
            <a:graphicFrameLocks noGrp="1"/>
          </p:cNvGraphicFramePr>
          <p:nvPr>
            <p:ph idx="1"/>
            <p:extLst>
              <p:ext uri="{D42A27DB-BD31-4B8C-83A1-F6EECF244321}">
                <p14:modId xmlns:p14="http://schemas.microsoft.com/office/powerpoint/2010/main" val="281147500"/>
              </p:ext>
            </p:extLst>
          </p:nvPr>
        </p:nvGraphicFramePr>
        <p:xfrm>
          <a:off x="628650" y="1228726"/>
          <a:ext cx="7886700" cy="739140"/>
        </p:xfrm>
        <a:graphic>
          <a:graphicData uri="http://schemas.openxmlformats.org/drawingml/2006/table">
            <a:tbl>
              <a:tblPr firstRow="1" bandRow="1">
                <a:tableStyleId>{5C22544A-7EE6-4342-B048-85BDC9FD1C3A}</a:tableStyleId>
              </a:tblPr>
              <a:tblGrid>
                <a:gridCol w="7886700">
                  <a:extLst>
                    <a:ext uri="{9D8B030D-6E8A-4147-A177-3AD203B41FA5}">
                      <a16:colId xmlns:a16="http://schemas.microsoft.com/office/drawing/2014/main" val="3918553447"/>
                    </a:ext>
                  </a:extLst>
                </a:gridCol>
              </a:tblGrid>
              <a:tr h="450056">
                <a:tc>
                  <a:txBody>
                    <a:bodyPr/>
                    <a:lstStyle/>
                    <a:p>
                      <a:r>
                        <a:rPr lang="en-US" sz="2200">
                          <a:solidFill>
                            <a:schemeClr val="bg1"/>
                          </a:solidFill>
                          <a:latin typeface="Arial"/>
                        </a:rPr>
                        <a:t>Combined all 78 TSV files using Unix command in one single TSV file.</a:t>
                      </a:r>
                    </a:p>
                  </a:txBody>
                  <a:tcPr marL="68580" marR="68580" marT="34290" marB="34290">
                    <a:solidFill>
                      <a:srgbClr val="DEB53A"/>
                    </a:solidFill>
                  </a:tcPr>
                </a:tc>
                <a:extLst>
                  <a:ext uri="{0D108BD9-81ED-4DB2-BD59-A6C34878D82A}">
                    <a16:rowId xmlns:a16="http://schemas.microsoft.com/office/drawing/2014/main" val="4235744204"/>
                  </a:ext>
                </a:extLst>
              </a:tr>
            </a:tbl>
          </a:graphicData>
        </a:graphic>
      </p:graphicFrame>
      <p:graphicFrame>
        <p:nvGraphicFramePr>
          <p:cNvPr id="5" name="Content Placeholder 3">
            <a:extLst>
              <a:ext uri="{FF2B5EF4-FFF2-40B4-BE49-F238E27FC236}">
                <a16:creationId xmlns:a16="http://schemas.microsoft.com/office/drawing/2014/main" id="{C0C71102-71B1-9428-DF5F-0A7DE8A73007}"/>
              </a:ext>
            </a:extLst>
          </p:cNvPr>
          <p:cNvGraphicFramePr>
            <a:graphicFrameLocks/>
          </p:cNvGraphicFramePr>
          <p:nvPr>
            <p:extLst>
              <p:ext uri="{D42A27DB-BD31-4B8C-83A1-F6EECF244321}">
                <p14:modId xmlns:p14="http://schemas.microsoft.com/office/powerpoint/2010/main" val="280475498"/>
              </p:ext>
            </p:extLst>
          </p:nvPr>
        </p:nvGraphicFramePr>
        <p:xfrm>
          <a:off x="628650" y="2196105"/>
          <a:ext cx="7886700" cy="739140"/>
        </p:xfrm>
        <a:graphic>
          <a:graphicData uri="http://schemas.openxmlformats.org/drawingml/2006/table">
            <a:tbl>
              <a:tblPr firstRow="1" bandRow="1">
                <a:tableStyleId>{5C22544A-7EE6-4342-B048-85BDC9FD1C3A}</a:tableStyleId>
              </a:tblPr>
              <a:tblGrid>
                <a:gridCol w="7886700">
                  <a:extLst>
                    <a:ext uri="{9D8B030D-6E8A-4147-A177-3AD203B41FA5}">
                      <a16:colId xmlns:a16="http://schemas.microsoft.com/office/drawing/2014/main" val="3918553447"/>
                    </a:ext>
                  </a:extLst>
                </a:gridCol>
              </a:tblGrid>
              <a:tr h="617220">
                <a:tc>
                  <a:txBody>
                    <a:bodyPr/>
                    <a:lstStyle/>
                    <a:p>
                      <a:r>
                        <a:rPr lang="en-US" sz="2200">
                          <a:solidFill>
                            <a:schemeClr val="bg1"/>
                          </a:solidFill>
                          <a:latin typeface="Arial"/>
                        </a:rPr>
                        <a:t>Filtered the file by removing all the rows where the species name doesn’t equal to the targeted 16 species</a:t>
                      </a:r>
                      <a:endParaRPr lang="en-US"/>
                    </a:p>
                  </a:txBody>
                  <a:tcPr marL="68580" marR="68580" marT="34290" marB="34290">
                    <a:solidFill>
                      <a:srgbClr val="C8102E"/>
                    </a:solidFill>
                  </a:tcPr>
                </a:tc>
                <a:extLst>
                  <a:ext uri="{0D108BD9-81ED-4DB2-BD59-A6C34878D82A}">
                    <a16:rowId xmlns:a16="http://schemas.microsoft.com/office/drawing/2014/main" val="4235744204"/>
                  </a:ext>
                </a:extLst>
              </a:tr>
            </a:tbl>
          </a:graphicData>
        </a:graphic>
      </p:graphicFrame>
      <p:graphicFrame>
        <p:nvGraphicFramePr>
          <p:cNvPr id="6" name="Content Placeholder 3">
            <a:extLst>
              <a:ext uri="{FF2B5EF4-FFF2-40B4-BE49-F238E27FC236}">
                <a16:creationId xmlns:a16="http://schemas.microsoft.com/office/drawing/2014/main" id="{26184683-8DDF-F8CC-AD1E-C884A2FE69F4}"/>
              </a:ext>
            </a:extLst>
          </p:cNvPr>
          <p:cNvGraphicFramePr>
            <a:graphicFrameLocks/>
          </p:cNvGraphicFramePr>
          <p:nvPr>
            <p:extLst>
              <p:ext uri="{D42A27DB-BD31-4B8C-83A1-F6EECF244321}">
                <p14:modId xmlns:p14="http://schemas.microsoft.com/office/powerpoint/2010/main" val="1368325438"/>
              </p:ext>
            </p:extLst>
          </p:nvPr>
        </p:nvGraphicFramePr>
        <p:xfrm>
          <a:off x="628650" y="3202062"/>
          <a:ext cx="7886700" cy="739140"/>
        </p:xfrm>
        <a:graphic>
          <a:graphicData uri="http://schemas.openxmlformats.org/drawingml/2006/table">
            <a:tbl>
              <a:tblPr firstRow="1" bandRow="1">
                <a:tableStyleId>{5C22544A-7EE6-4342-B048-85BDC9FD1C3A}</a:tableStyleId>
              </a:tblPr>
              <a:tblGrid>
                <a:gridCol w="7886700">
                  <a:extLst>
                    <a:ext uri="{9D8B030D-6E8A-4147-A177-3AD203B41FA5}">
                      <a16:colId xmlns:a16="http://schemas.microsoft.com/office/drawing/2014/main" val="3918553447"/>
                    </a:ext>
                  </a:extLst>
                </a:gridCol>
              </a:tblGrid>
              <a:tr h="617220">
                <a:tc>
                  <a:txBody>
                    <a:bodyPr/>
                    <a:lstStyle/>
                    <a:p>
                      <a:r>
                        <a:rPr lang="en-US" sz="2200">
                          <a:solidFill>
                            <a:schemeClr val="bg1"/>
                          </a:solidFill>
                          <a:latin typeface="Arial"/>
                        </a:rPr>
                        <a:t>Install </a:t>
                      </a:r>
                      <a:r>
                        <a:rPr lang="en-US" sz="2200" err="1">
                          <a:solidFill>
                            <a:schemeClr val="bg1"/>
                          </a:solidFill>
                          <a:latin typeface="Arial"/>
                        </a:rPr>
                        <a:t>Biopython</a:t>
                      </a:r>
                      <a:r>
                        <a:rPr lang="en-US" sz="2200">
                          <a:solidFill>
                            <a:schemeClr val="bg1"/>
                          </a:solidFill>
                          <a:latin typeface="Arial"/>
                        </a:rPr>
                        <a:t> using </a:t>
                      </a:r>
                      <a:r>
                        <a:rPr lang="en-US" sz="2200" err="1">
                          <a:solidFill>
                            <a:schemeClr val="bg1"/>
                          </a:solidFill>
                          <a:latin typeface="Arial"/>
                        </a:rPr>
                        <a:t>conda</a:t>
                      </a:r>
                      <a:r>
                        <a:rPr lang="en-US" sz="2200">
                          <a:solidFill>
                            <a:schemeClr val="bg1"/>
                          </a:solidFill>
                          <a:latin typeface="Arial"/>
                        </a:rPr>
                        <a:t> and import Seq, Pairwise Aligner and combination from </a:t>
                      </a:r>
                      <a:r>
                        <a:rPr lang="en-US" sz="2200" err="1">
                          <a:solidFill>
                            <a:schemeClr val="bg1"/>
                          </a:solidFill>
                          <a:latin typeface="Arial"/>
                        </a:rPr>
                        <a:t>itertools</a:t>
                      </a:r>
                      <a:r>
                        <a:rPr lang="en-US" sz="2200">
                          <a:solidFill>
                            <a:schemeClr val="bg1"/>
                          </a:solidFill>
                          <a:latin typeface="Arial"/>
                        </a:rPr>
                        <a:t> module.</a:t>
                      </a:r>
                    </a:p>
                  </a:txBody>
                  <a:tcPr marL="68580" marR="68580" marT="34290" marB="34290">
                    <a:solidFill>
                      <a:srgbClr val="DEB53A"/>
                    </a:solidFill>
                  </a:tcPr>
                </a:tc>
                <a:extLst>
                  <a:ext uri="{0D108BD9-81ED-4DB2-BD59-A6C34878D82A}">
                    <a16:rowId xmlns:a16="http://schemas.microsoft.com/office/drawing/2014/main" val="4235744204"/>
                  </a:ext>
                </a:extLst>
              </a:tr>
            </a:tbl>
          </a:graphicData>
        </a:graphic>
      </p:graphicFrame>
      <p:graphicFrame>
        <p:nvGraphicFramePr>
          <p:cNvPr id="7" name="Content Placeholder 3">
            <a:extLst>
              <a:ext uri="{FF2B5EF4-FFF2-40B4-BE49-F238E27FC236}">
                <a16:creationId xmlns:a16="http://schemas.microsoft.com/office/drawing/2014/main" id="{F9C15FAB-0138-944F-C41B-436188F20ABE}"/>
              </a:ext>
            </a:extLst>
          </p:cNvPr>
          <p:cNvGraphicFramePr>
            <a:graphicFrameLocks/>
          </p:cNvGraphicFramePr>
          <p:nvPr>
            <p:extLst>
              <p:ext uri="{D42A27DB-BD31-4B8C-83A1-F6EECF244321}">
                <p14:modId xmlns:p14="http://schemas.microsoft.com/office/powerpoint/2010/main" val="3309647093"/>
              </p:ext>
            </p:extLst>
          </p:nvPr>
        </p:nvGraphicFramePr>
        <p:xfrm>
          <a:off x="628650" y="4239456"/>
          <a:ext cx="7886700" cy="739140"/>
        </p:xfrm>
        <a:graphic>
          <a:graphicData uri="http://schemas.openxmlformats.org/drawingml/2006/table">
            <a:tbl>
              <a:tblPr firstRow="1" bandRow="1">
                <a:tableStyleId>{5C22544A-7EE6-4342-B048-85BDC9FD1C3A}</a:tableStyleId>
              </a:tblPr>
              <a:tblGrid>
                <a:gridCol w="7886700">
                  <a:extLst>
                    <a:ext uri="{9D8B030D-6E8A-4147-A177-3AD203B41FA5}">
                      <a16:colId xmlns:a16="http://schemas.microsoft.com/office/drawing/2014/main" val="3918553447"/>
                    </a:ext>
                  </a:extLst>
                </a:gridCol>
              </a:tblGrid>
              <a:tr h="617220">
                <a:tc>
                  <a:txBody>
                    <a:bodyPr/>
                    <a:lstStyle/>
                    <a:p>
                      <a:r>
                        <a:rPr lang="en-US" sz="2200">
                          <a:solidFill>
                            <a:schemeClr val="bg1"/>
                          </a:solidFill>
                          <a:latin typeface="Arial"/>
                        </a:rPr>
                        <a:t>Calculated the mean global, regional and interregional pair-wise genetic distance  for all 16 species</a:t>
                      </a:r>
                    </a:p>
                  </a:txBody>
                  <a:tcPr marL="68580" marR="68580" marT="34290" marB="34290">
                    <a:solidFill>
                      <a:srgbClr val="C00000"/>
                    </a:solidFill>
                  </a:tcPr>
                </a:tc>
                <a:extLst>
                  <a:ext uri="{0D108BD9-81ED-4DB2-BD59-A6C34878D82A}">
                    <a16:rowId xmlns:a16="http://schemas.microsoft.com/office/drawing/2014/main" val="4235744204"/>
                  </a:ext>
                </a:extLst>
              </a:tr>
            </a:tbl>
          </a:graphicData>
        </a:graphic>
      </p:graphicFrame>
      <p:graphicFrame>
        <p:nvGraphicFramePr>
          <p:cNvPr id="8" name="Content Placeholder 3">
            <a:extLst>
              <a:ext uri="{FF2B5EF4-FFF2-40B4-BE49-F238E27FC236}">
                <a16:creationId xmlns:a16="http://schemas.microsoft.com/office/drawing/2014/main" id="{C50BDF49-7B92-3669-F020-B294DC7CDCA3}"/>
              </a:ext>
            </a:extLst>
          </p:cNvPr>
          <p:cNvGraphicFramePr>
            <a:graphicFrameLocks/>
          </p:cNvGraphicFramePr>
          <p:nvPr>
            <p:extLst>
              <p:ext uri="{D42A27DB-BD31-4B8C-83A1-F6EECF244321}">
                <p14:modId xmlns:p14="http://schemas.microsoft.com/office/powerpoint/2010/main" val="2554713165"/>
              </p:ext>
            </p:extLst>
          </p:nvPr>
        </p:nvGraphicFramePr>
        <p:xfrm>
          <a:off x="628650" y="5262564"/>
          <a:ext cx="7886700" cy="739140"/>
        </p:xfrm>
        <a:graphic>
          <a:graphicData uri="http://schemas.openxmlformats.org/drawingml/2006/table">
            <a:tbl>
              <a:tblPr firstRow="1" bandRow="1">
                <a:tableStyleId>{5C22544A-7EE6-4342-B048-85BDC9FD1C3A}</a:tableStyleId>
              </a:tblPr>
              <a:tblGrid>
                <a:gridCol w="7886700">
                  <a:extLst>
                    <a:ext uri="{9D8B030D-6E8A-4147-A177-3AD203B41FA5}">
                      <a16:colId xmlns:a16="http://schemas.microsoft.com/office/drawing/2014/main" val="3918553447"/>
                    </a:ext>
                  </a:extLst>
                </a:gridCol>
              </a:tblGrid>
              <a:tr h="728662">
                <a:tc>
                  <a:txBody>
                    <a:bodyPr/>
                    <a:lstStyle/>
                    <a:p>
                      <a:r>
                        <a:rPr lang="en-US" sz="2200">
                          <a:solidFill>
                            <a:schemeClr val="bg1"/>
                          </a:solidFill>
                          <a:latin typeface="Arial"/>
                        </a:rPr>
                        <a:t>Used matplotlib and mpl_toolkits.mplot3d to visualize the data into 3D figure.</a:t>
                      </a:r>
                    </a:p>
                  </a:txBody>
                  <a:tcPr marL="68580" marR="68580" marT="34290" marB="34290">
                    <a:solidFill>
                      <a:srgbClr val="DEB53A"/>
                    </a:solidFill>
                  </a:tcPr>
                </a:tc>
                <a:extLst>
                  <a:ext uri="{0D108BD9-81ED-4DB2-BD59-A6C34878D82A}">
                    <a16:rowId xmlns:a16="http://schemas.microsoft.com/office/drawing/2014/main" val="4235744204"/>
                  </a:ext>
                </a:extLst>
              </a:tr>
            </a:tbl>
          </a:graphicData>
        </a:graphic>
      </p:graphicFrame>
    </p:spTree>
    <p:extLst>
      <p:ext uri="{BB962C8B-B14F-4D97-AF65-F5344CB8AC3E}">
        <p14:creationId xmlns:p14="http://schemas.microsoft.com/office/powerpoint/2010/main" val="7904385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4FC77B-227A-D051-273F-1169673FAADF}"/>
              </a:ext>
            </a:extLst>
          </p:cNvPr>
          <p:cNvPicPr>
            <a:picLocks noChangeAspect="1"/>
          </p:cNvPicPr>
          <p:nvPr/>
        </p:nvPicPr>
        <p:blipFill>
          <a:blip r:embed="rId2"/>
          <a:stretch>
            <a:fillRect/>
          </a:stretch>
        </p:blipFill>
        <p:spPr>
          <a:xfrm>
            <a:off x="128588" y="980480"/>
            <a:ext cx="5647135" cy="4897040"/>
          </a:xfrm>
          <a:prstGeom prst="rect">
            <a:avLst/>
          </a:prstGeom>
        </p:spPr>
      </p:pic>
      <p:pic>
        <p:nvPicPr>
          <p:cNvPr id="6" name="Picture 5" descr="A graph with different colored bars&#10;&#10;Description automatically generated">
            <a:extLst>
              <a:ext uri="{FF2B5EF4-FFF2-40B4-BE49-F238E27FC236}">
                <a16:creationId xmlns:a16="http://schemas.microsoft.com/office/drawing/2014/main" id="{37CBBF96-FBED-BD0E-71C9-69B995B67AA5}"/>
              </a:ext>
            </a:extLst>
          </p:cNvPr>
          <p:cNvPicPr>
            <a:picLocks noChangeAspect="1"/>
          </p:cNvPicPr>
          <p:nvPr/>
        </p:nvPicPr>
        <p:blipFill rotWithShape="1">
          <a:blip r:embed="rId3"/>
          <a:srcRect l="32536" r="5468" b="-295"/>
          <a:stretch/>
        </p:blipFill>
        <p:spPr>
          <a:xfrm>
            <a:off x="5775723" y="2176076"/>
            <a:ext cx="3239690" cy="3095208"/>
          </a:xfrm>
          <a:prstGeom prst="rect">
            <a:avLst/>
          </a:prstGeom>
        </p:spPr>
      </p:pic>
      <p:sp>
        <p:nvSpPr>
          <p:cNvPr id="7" name="TextBox 6">
            <a:extLst>
              <a:ext uri="{FF2B5EF4-FFF2-40B4-BE49-F238E27FC236}">
                <a16:creationId xmlns:a16="http://schemas.microsoft.com/office/drawing/2014/main" id="{B704A493-5BE7-8055-6B8C-48B9BEEC1586}"/>
              </a:ext>
            </a:extLst>
          </p:cNvPr>
          <p:cNvSpPr txBox="1"/>
          <p:nvPr/>
        </p:nvSpPr>
        <p:spPr>
          <a:xfrm>
            <a:off x="6193633" y="1708963"/>
            <a:ext cx="2407444" cy="461665"/>
          </a:xfrm>
          <a:prstGeom prst="rect">
            <a:avLst/>
          </a:prstGeom>
          <a:noFill/>
        </p:spPr>
        <p:txBody>
          <a:bodyPr wrap="square" lIns="91440" tIns="45720" rIns="91440" bIns="45720" rtlCol="0" anchor="t">
            <a:spAutoFit/>
          </a:bodyPr>
          <a:lstStyle/>
          <a:p>
            <a:r>
              <a:rPr lang="en-US" b="1">
                <a:solidFill>
                  <a:srgbClr val="C00000"/>
                </a:solidFill>
                <a:latin typeface="Arial"/>
                <a:cs typeface="Times"/>
              </a:rPr>
              <a:t>Original Figure</a:t>
            </a:r>
          </a:p>
        </p:txBody>
      </p:sp>
      <p:sp>
        <p:nvSpPr>
          <p:cNvPr id="2" name="TextBox 1">
            <a:extLst>
              <a:ext uri="{FF2B5EF4-FFF2-40B4-BE49-F238E27FC236}">
                <a16:creationId xmlns:a16="http://schemas.microsoft.com/office/drawing/2014/main" id="{C2C2AABD-F094-8240-D122-C9908DF6D164}"/>
              </a:ext>
            </a:extLst>
          </p:cNvPr>
          <p:cNvSpPr txBox="1"/>
          <p:nvPr/>
        </p:nvSpPr>
        <p:spPr>
          <a:xfrm>
            <a:off x="328613" y="300036"/>
            <a:ext cx="472916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C00000"/>
                </a:solidFill>
                <a:latin typeface="Arial"/>
                <a:cs typeface="Times"/>
              </a:rPr>
              <a:t>3D divergence figure in Python</a:t>
            </a:r>
          </a:p>
        </p:txBody>
      </p:sp>
    </p:spTree>
    <p:extLst>
      <p:ext uri="{BB962C8B-B14F-4D97-AF65-F5344CB8AC3E}">
        <p14:creationId xmlns:p14="http://schemas.microsoft.com/office/powerpoint/2010/main" val="4115771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5241" y="1423554"/>
            <a:ext cx="8553333" cy="4093428"/>
          </a:xfrm>
          <a:prstGeom prst="rect">
            <a:avLst/>
          </a:prstGeom>
          <a:noFill/>
        </p:spPr>
        <p:txBody>
          <a:bodyPr wrap="square" lIns="91440" tIns="45720" rIns="91440" bIns="45720" rtlCol="0" anchor="t">
            <a:spAutoFit/>
          </a:bodyPr>
          <a:lstStyle/>
          <a:p>
            <a:pPr marL="342900" indent="-342900">
              <a:lnSpc>
                <a:spcPct val="150000"/>
              </a:lnSpc>
              <a:spcBef>
                <a:spcPts val="0"/>
              </a:spcBef>
              <a:buFont typeface="Arial,Sans-Serif" panose="020B0604020202020204" pitchFamily="34" charset="0"/>
              <a:buChar char="•"/>
            </a:pPr>
            <a:r>
              <a:rPr lang="en-US" sz="2000">
                <a:latin typeface="Arial"/>
                <a:ea typeface="ITC Berkeley Oldstyle Medium" charset="0"/>
                <a:cs typeface="Arial"/>
              </a:rPr>
              <a:t>Aligning the format of the data – data files from various sources and not in one cohesive document</a:t>
            </a:r>
          </a:p>
          <a:p>
            <a:pPr marL="342900" indent="-342900">
              <a:lnSpc>
                <a:spcPct val="150000"/>
              </a:lnSpc>
              <a:spcBef>
                <a:spcPts val="0"/>
              </a:spcBef>
              <a:buFont typeface="Arial,Sans-Serif" panose="020B0604020202020204" pitchFamily="34" charset="0"/>
              <a:buChar char="•"/>
            </a:pPr>
            <a:r>
              <a:rPr lang="en-US" sz="2000">
                <a:latin typeface="Arial"/>
                <a:ea typeface="ITC Berkeley Oldstyle Medium" charset="0"/>
                <a:cs typeface="Arial"/>
              </a:rPr>
              <a:t>Parameters not easily accessible; limited permissions created issues</a:t>
            </a:r>
          </a:p>
          <a:p>
            <a:pPr marL="342900" indent="-342900">
              <a:lnSpc>
                <a:spcPct val="150000"/>
              </a:lnSpc>
              <a:spcBef>
                <a:spcPts val="0"/>
              </a:spcBef>
              <a:buFont typeface="Arial" panose="020B0604020202020204" pitchFamily="34" charset="0"/>
              <a:buChar char="•"/>
            </a:pPr>
            <a:r>
              <a:rPr lang="en-US" sz="2000">
                <a:latin typeface="Arial"/>
                <a:ea typeface="ITC Berkeley Oldstyle Medium" charset="0"/>
                <a:cs typeface="Arial"/>
              </a:rPr>
              <a:t>Trial and error of many parameters before getting the desired out come</a:t>
            </a:r>
            <a:endParaRPr lang="en-US" sz="2000">
              <a:cs typeface="Times"/>
            </a:endParaRPr>
          </a:p>
          <a:p>
            <a:pPr marL="342900" indent="-342900">
              <a:lnSpc>
                <a:spcPct val="150000"/>
              </a:lnSpc>
              <a:spcBef>
                <a:spcPts val="0"/>
              </a:spcBef>
              <a:buFont typeface="Arial" panose="020B0604020202020204" pitchFamily="34" charset="0"/>
              <a:buChar char="•"/>
            </a:pPr>
            <a:r>
              <a:rPr lang="en-US" sz="2000">
                <a:latin typeface="Arial"/>
                <a:ea typeface="ITC Berkeley Oldstyle Medium" charset="0"/>
                <a:cs typeface="Arial"/>
              </a:rPr>
              <a:t>The information was not clear </a:t>
            </a:r>
          </a:p>
          <a:p>
            <a:pPr marL="342900" indent="-342900">
              <a:lnSpc>
                <a:spcPct val="150000"/>
              </a:lnSpc>
              <a:spcBef>
                <a:spcPts val="0"/>
              </a:spcBef>
              <a:buFont typeface="Arial" panose="020B0604020202020204" pitchFamily="34" charset="0"/>
              <a:buChar char="•"/>
            </a:pPr>
            <a:r>
              <a:rPr lang="en-US" sz="2000">
                <a:latin typeface="Arial"/>
                <a:ea typeface="ITC Berkeley Oldstyle Medium" charset="0"/>
                <a:cs typeface="Arial"/>
              </a:rPr>
              <a:t>Supplemental material was incomplete</a:t>
            </a:r>
            <a:endParaRPr lang="en-US"/>
          </a:p>
          <a:p>
            <a:pPr marL="342900" indent="-342900" algn="just">
              <a:buFont typeface="Arial,Sans-Serif" panose="020B0604020202020204" pitchFamily="34" charset="0"/>
              <a:buChar char="•"/>
            </a:pPr>
            <a:r>
              <a:rPr lang="en-US" sz="2000">
                <a:latin typeface="Arial"/>
                <a:cs typeface="Arial"/>
              </a:rPr>
              <a:t>Retrieval of Sequence information from the 5 projects wasn't clearly mentioned</a:t>
            </a:r>
          </a:p>
          <a:p>
            <a:pPr marL="342900" indent="-342900" algn="just">
              <a:buFont typeface="Arial,Sans-Serif" panose="020B0604020202020204" pitchFamily="34" charset="0"/>
              <a:buChar char="•"/>
            </a:pPr>
            <a:r>
              <a:rPr lang="en-US" sz="2000">
                <a:latin typeface="Arial"/>
                <a:cs typeface="Arial"/>
              </a:rPr>
              <a:t>Unclear about the software used for the visualization of the divergence data.</a:t>
            </a:r>
          </a:p>
        </p:txBody>
      </p:sp>
      <p:sp>
        <p:nvSpPr>
          <p:cNvPr id="3" name="TextBox 2"/>
          <p:cNvSpPr txBox="1"/>
          <p:nvPr/>
        </p:nvSpPr>
        <p:spPr>
          <a:xfrm>
            <a:off x="604520" y="583109"/>
            <a:ext cx="5105400" cy="492443"/>
          </a:xfrm>
          <a:prstGeom prst="rect">
            <a:avLst/>
          </a:prstGeom>
          <a:noFill/>
        </p:spPr>
        <p:txBody>
          <a:bodyPr wrap="square" rtlCol="0">
            <a:spAutoFit/>
          </a:bodyPr>
          <a:lstStyle/>
          <a:p>
            <a:r>
              <a:rPr lang="en-US" sz="2600">
                <a:solidFill>
                  <a:srgbClr val="FF0000"/>
                </a:solidFill>
                <a:latin typeface="Arial" panose="020B0604020202020204" pitchFamily="34" charset="0"/>
                <a:cs typeface="Arial" panose="020B0604020202020204" pitchFamily="34" charset="0"/>
              </a:rPr>
              <a:t>Concluding Thoughts</a:t>
            </a:r>
          </a:p>
        </p:txBody>
      </p:sp>
      <p:cxnSp>
        <p:nvCxnSpPr>
          <p:cNvPr id="4" name="Straight Connector 3"/>
          <p:cNvCxnSpPr/>
          <p:nvPr/>
        </p:nvCxnSpPr>
        <p:spPr bwMode="auto">
          <a:xfrm>
            <a:off x="685800" y="1123950"/>
            <a:ext cx="74676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5" name="TextBox 4">
            <a:extLst>
              <a:ext uri="{FF2B5EF4-FFF2-40B4-BE49-F238E27FC236}">
                <a16:creationId xmlns:a16="http://schemas.microsoft.com/office/drawing/2014/main" id="{9E4F8375-B1E8-D7F4-E742-FDE41739871C}"/>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spTree>
    <p:extLst>
      <p:ext uri="{BB962C8B-B14F-4D97-AF65-F5344CB8AC3E}">
        <p14:creationId xmlns:p14="http://schemas.microsoft.com/office/powerpoint/2010/main" val="3731029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4520" y="1302862"/>
            <a:ext cx="8082280" cy="2609176"/>
          </a:xfrm>
          <a:prstGeom prst="rect">
            <a:avLst/>
          </a:prstGeom>
          <a:noFill/>
        </p:spPr>
        <p:txBody>
          <a:bodyPr wrap="square" rtlCol="0">
            <a:spAutoFit/>
          </a:bodyPr>
          <a:lstStyle/>
          <a:p>
            <a:pPr>
              <a:lnSpc>
                <a:spcPct val="150000"/>
              </a:lnSpc>
              <a:spcBef>
                <a:spcPts val="0"/>
              </a:spcBef>
            </a:pPr>
            <a:r>
              <a:rPr lang="en-US" b="1" i="1">
                <a:latin typeface="Arial" panose="020B0604020202020204" pitchFamily="34" charset="0"/>
                <a:ea typeface="ITC Berkeley Oldstyle Medium" charset="0"/>
                <a:cs typeface="Arial" panose="020B0604020202020204" pitchFamily="34" charset="0"/>
              </a:rPr>
              <a:t>Goal: </a:t>
            </a:r>
            <a:r>
              <a:rPr lang="en-US" i="1">
                <a:latin typeface="Arial" panose="020B0604020202020204" pitchFamily="34" charset="0"/>
                <a:ea typeface="ITC Berkeley Oldstyle Medium" charset="0"/>
                <a:cs typeface="Arial" panose="020B0604020202020204" pitchFamily="34" charset="0"/>
              </a:rPr>
              <a:t>Reproduce Figures 2, Figure 3, and Figure 4 using original software (MEGA) or more familiar software</a:t>
            </a:r>
          </a:p>
          <a:p>
            <a:pPr marL="342900" indent="-342900">
              <a:lnSpc>
                <a:spcPct val="150000"/>
              </a:lnSpc>
              <a:spcBef>
                <a:spcPts val="0"/>
              </a:spcBef>
              <a:buFont typeface="Arial" panose="020B0604020202020204" pitchFamily="34" charset="0"/>
              <a:buChar char="•"/>
            </a:pPr>
            <a:r>
              <a:rPr lang="en-US" sz="2000">
                <a:latin typeface="Arial" panose="020B0604020202020204" pitchFamily="34" charset="0"/>
                <a:ea typeface="ITC Berkeley Oldstyle Medium" charset="0"/>
                <a:cs typeface="Arial" panose="020B0604020202020204" pitchFamily="34" charset="0"/>
              </a:rPr>
              <a:t>Figure 2 (phylogenetic tree): </a:t>
            </a:r>
            <a:r>
              <a:rPr lang="en-US" sz="2000" err="1">
                <a:latin typeface="Arial" panose="020B0604020202020204" pitchFamily="34" charset="0"/>
                <a:ea typeface="ITC Berkeley Oldstyle Medium" charset="0"/>
                <a:cs typeface="Arial" panose="020B0604020202020204" pitchFamily="34" charset="0"/>
              </a:rPr>
              <a:t>Ginushika</a:t>
            </a:r>
            <a:r>
              <a:rPr lang="en-US" sz="2000">
                <a:latin typeface="Arial" panose="020B0604020202020204" pitchFamily="34" charset="0"/>
                <a:ea typeface="ITC Berkeley Oldstyle Medium" charset="0"/>
                <a:cs typeface="Arial" panose="020B0604020202020204" pitchFamily="34" charset="0"/>
              </a:rPr>
              <a:t> and </a:t>
            </a:r>
            <a:r>
              <a:rPr lang="en-US" sz="2000" err="1">
                <a:latin typeface="Arial" panose="020B0604020202020204" pitchFamily="34" charset="0"/>
                <a:ea typeface="ITC Berkeley Oldstyle Medium" charset="0"/>
                <a:cs typeface="Arial" panose="020B0604020202020204" pitchFamily="34" charset="0"/>
              </a:rPr>
              <a:t>Rabsa</a:t>
            </a:r>
            <a:endParaRPr lang="en-US" sz="2000">
              <a:latin typeface="Arial" panose="020B0604020202020204" pitchFamily="34" charset="0"/>
              <a:ea typeface="ITC Berkeley Oldstyle Medium" charset="0"/>
              <a:cs typeface="Arial" panose="020B0604020202020204" pitchFamily="34" charset="0"/>
            </a:endParaRPr>
          </a:p>
          <a:p>
            <a:pPr marL="342900" indent="-342900">
              <a:lnSpc>
                <a:spcPct val="150000"/>
              </a:lnSpc>
              <a:spcBef>
                <a:spcPts val="0"/>
              </a:spcBef>
              <a:buFont typeface="Arial" panose="020B0604020202020204" pitchFamily="34" charset="0"/>
              <a:buChar char="•"/>
            </a:pPr>
            <a:r>
              <a:rPr lang="en-US" sz="2000">
                <a:latin typeface="Arial" panose="020B0604020202020204" pitchFamily="34" charset="0"/>
                <a:ea typeface="ITC Berkeley Oldstyle Medium" charset="0"/>
                <a:cs typeface="Arial" panose="020B0604020202020204" pitchFamily="34" charset="0"/>
              </a:rPr>
              <a:t>Figure 3 (phylogenetic tree): Daniel Moraes and Taylor</a:t>
            </a:r>
          </a:p>
          <a:p>
            <a:pPr marL="342900" indent="-342900">
              <a:lnSpc>
                <a:spcPct val="150000"/>
              </a:lnSpc>
              <a:spcBef>
                <a:spcPts val="0"/>
              </a:spcBef>
              <a:buFont typeface="Arial" panose="020B0604020202020204" pitchFamily="34" charset="0"/>
              <a:buChar char="•"/>
            </a:pPr>
            <a:r>
              <a:rPr lang="en-US" sz="2000">
                <a:latin typeface="Arial" panose="020B0604020202020204" pitchFamily="34" charset="0"/>
                <a:ea typeface="ITC Berkeley Oldstyle Medium" charset="0"/>
                <a:cs typeface="Arial" panose="020B0604020202020204" pitchFamily="34" charset="0"/>
              </a:rPr>
              <a:t>Figure 4 (bar plot): Puja and Daniel Montgomery</a:t>
            </a:r>
          </a:p>
        </p:txBody>
      </p:sp>
      <p:sp>
        <p:nvSpPr>
          <p:cNvPr id="3" name="TextBox 2"/>
          <p:cNvSpPr txBox="1"/>
          <p:nvPr/>
        </p:nvSpPr>
        <p:spPr>
          <a:xfrm>
            <a:off x="604520" y="539175"/>
            <a:ext cx="5105400" cy="584775"/>
          </a:xfrm>
          <a:prstGeom prst="rect">
            <a:avLst/>
          </a:prstGeom>
          <a:noFill/>
        </p:spPr>
        <p:txBody>
          <a:bodyPr wrap="square" rtlCol="0">
            <a:spAutoFit/>
          </a:bodyPr>
          <a:lstStyle/>
          <a:p>
            <a:r>
              <a:rPr lang="en-US" sz="3200">
                <a:solidFill>
                  <a:srgbClr val="FF0000"/>
                </a:solidFill>
                <a:latin typeface="Arial" panose="020B0604020202020204" pitchFamily="34" charset="0"/>
                <a:cs typeface="Arial" panose="020B0604020202020204" pitchFamily="34" charset="0"/>
              </a:rPr>
              <a:t>Workflow</a:t>
            </a:r>
            <a:r>
              <a:rPr lang="en-US" sz="2800">
                <a:solidFill>
                  <a:srgbClr val="FF0000"/>
                </a:solidFill>
                <a:latin typeface="Arial" panose="020B0604020202020204" pitchFamily="34" charset="0"/>
                <a:cs typeface="Arial" panose="020B0604020202020204" pitchFamily="34" charset="0"/>
              </a:rPr>
              <a:t> </a:t>
            </a:r>
          </a:p>
        </p:txBody>
      </p:sp>
      <p:cxnSp>
        <p:nvCxnSpPr>
          <p:cNvPr id="4" name="Straight Connector 3"/>
          <p:cNvCxnSpPr/>
          <p:nvPr/>
        </p:nvCxnSpPr>
        <p:spPr bwMode="auto">
          <a:xfrm>
            <a:off x="685800" y="1123950"/>
            <a:ext cx="74676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pic>
        <p:nvPicPr>
          <p:cNvPr id="6" name="Graphic 5" descr="Group brainstorm with solid fill">
            <a:extLst>
              <a:ext uri="{FF2B5EF4-FFF2-40B4-BE49-F238E27FC236}">
                <a16:creationId xmlns:a16="http://schemas.microsoft.com/office/drawing/2014/main" id="{71455178-E55F-9BB8-BAD4-41DA9DD5F4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89955" y="4031138"/>
            <a:ext cx="1524000" cy="1524000"/>
          </a:xfrm>
          <a:prstGeom prst="rect">
            <a:avLst/>
          </a:prstGeom>
        </p:spPr>
      </p:pic>
      <p:sp>
        <p:nvSpPr>
          <p:cNvPr id="5" name="TextBox 4">
            <a:extLst>
              <a:ext uri="{FF2B5EF4-FFF2-40B4-BE49-F238E27FC236}">
                <a16:creationId xmlns:a16="http://schemas.microsoft.com/office/drawing/2014/main" id="{14516573-9AB6-1353-7400-63A74142B7DD}"/>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graphicFrame>
        <p:nvGraphicFramePr>
          <p:cNvPr id="7" name="Diagram 6">
            <a:extLst>
              <a:ext uri="{FF2B5EF4-FFF2-40B4-BE49-F238E27FC236}">
                <a16:creationId xmlns:a16="http://schemas.microsoft.com/office/drawing/2014/main" id="{543DB2EE-9AAC-E550-9311-CE85752B7318}"/>
              </a:ext>
            </a:extLst>
          </p:cNvPr>
          <p:cNvGraphicFramePr/>
          <p:nvPr>
            <p:extLst>
              <p:ext uri="{D42A27DB-BD31-4B8C-83A1-F6EECF244321}">
                <p14:modId xmlns:p14="http://schemas.microsoft.com/office/powerpoint/2010/main" val="4259488992"/>
              </p:ext>
            </p:extLst>
          </p:nvPr>
        </p:nvGraphicFramePr>
        <p:xfrm>
          <a:off x="820994" y="3277502"/>
          <a:ext cx="5351206" cy="35437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Picture 13">
            <a:extLst>
              <a:ext uri="{FF2B5EF4-FFF2-40B4-BE49-F238E27FC236}">
                <a16:creationId xmlns:a16="http://schemas.microsoft.com/office/drawing/2014/main" id="{DC7DCACD-70AE-21DE-B051-EF0B4F398C85}"/>
              </a:ext>
            </a:extLst>
          </p:cNvPr>
          <p:cNvPicPr>
            <a:picLocks noChangeAspect="1"/>
          </p:cNvPicPr>
          <p:nvPr/>
        </p:nvPicPr>
        <p:blipFill>
          <a:blip r:embed="rId9"/>
          <a:stretch>
            <a:fillRect/>
          </a:stretch>
        </p:blipFill>
        <p:spPr>
          <a:xfrm>
            <a:off x="8531679" y="6447064"/>
            <a:ext cx="285750" cy="209550"/>
          </a:xfrm>
          <a:prstGeom prst="rect">
            <a:avLst/>
          </a:prstGeom>
        </p:spPr>
      </p:pic>
    </p:spTree>
    <p:extLst>
      <p:ext uri="{BB962C8B-B14F-4D97-AF65-F5344CB8AC3E}">
        <p14:creationId xmlns:p14="http://schemas.microsoft.com/office/powerpoint/2010/main" val="2593784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496264"/>
            <a:ext cx="5105400" cy="523220"/>
          </a:xfrm>
          <a:prstGeom prst="rect">
            <a:avLst/>
          </a:prstGeom>
          <a:noFill/>
        </p:spPr>
        <p:txBody>
          <a:bodyPr wrap="square" rtlCol="0">
            <a:spAutoFit/>
          </a:bodyPr>
          <a:lstStyle/>
          <a:p>
            <a:r>
              <a:rPr lang="en-US" sz="2800">
                <a:solidFill>
                  <a:srgbClr val="FF0000"/>
                </a:solidFill>
                <a:latin typeface="Arial" panose="020B0604020202020204" pitchFamily="34" charset="0"/>
                <a:cs typeface="Arial" panose="020B0604020202020204" pitchFamily="34" charset="0"/>
              </a:rPr>
              <a:t>Documentation</a:t>
            </a:r>
          </a:p>
        </p:txBody>
      </p:sp>
      <p:cxnSp>
        <p:nvCxnSpPr>
          <p:cNvPr id="4" name="Straight Connector 3"/>
          <p:cNvCxnSpPr/>
          <p:nvPr/>
        </p:nvCxnSpPr>
        <p:spPr bwMode="auto">
          <a:xfrm>
            <a:off x="614362" y="1011691"/>
            <a:ext cx="74676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2" name="TextBox 1">
            <a:extLst>
              <a:ext uri="{FF2B5EF4-FFF2-40B4-BE49-F238E27FC236}">
                <a16:creationId xmlns:a16="http://schemas.microsoft.com/office/drawing/2014/main" id="{FD0F2449-A8DA-FC41-6428-1571AD61F065}"/>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pic>
        <p:nvPicPr>
          <p:cNvPr id="6" name="Picture 5">
            <a:extLst>
              <a:ext uri="{FF2B5EF4-FFF2-40B4-BE49-F238E27FC236}">
                <a16:creationId xmlns:a16="http://schemas.microsoft.com/office/drawing/2014/main" id="{172C41E4-C736-5C8B-3915-F80FA305A289}"/>
              </a:ext>
            </a:extLst>
          </p:cNvPr>
          <p:cNvPicPr>
            <a:picLocks noChangeAspect="1"/>
          </p:cNvPicPr>
          <p:nvPr/>
        </p:nvPicPr>
        <p:blipFill rotWithShape="1">
          <a:blip r:embed="rId2"/>
          <a:srcRect r="59018"/>
          <a:stretch/>
        </p:blipFill>
        <p:spPr>
          <a:xfrm>
            <a:off x="609600" y="1291975"/>
            <a:ext cx="3173995" cy="2085136"/>
          </a:xfrm>
          <a:prstGeom prst="rect">
            <a:avLst/>
          </a:prstGeom>
        </p:spPr>
      </p:pic>
      <p:pic>
        <p:nvPicPr>
          <p:cNvPr id="10" name="Picture 9">
            <a:extLst>
              <a:ext uri="{FF2B5EF4-FFF2-40B4-BE49-F238E27FC236}">
                <a16:creationId xmlns:a16="http://schemas.microsoft.com/office/drawing/2014/main" id="{CD68F79B-6B33-4919-A1BC-BCED50B21CE2}"/>
              </a:ext>
            </a:extLst>
          </p:cNvPr>
          <p:cNvPicPr>
            <a:picLocks noChangeAspect="1"/>
          </p:cNvPicPr>
          <p:nvPr/>
        </p:nvPicPr>
        <p:blipFill>
          <a:blip r:embed="rId3"/>
          <a:stretch>
            <a:fillRect/>
          </a:stretch>
        </p:blipFill>
        <p:spPr>
          <a:xfrm>
            <a:off x="609600" y="3581972"/>
            <a:ext cx="4935794" cy="2792390"/>
          </a:xfrm>
          <a:prstGeom prst="rect">
            <a:avLst/>
          </a:prstGeom>
        </p:spPr>
      </p:pic>
      <p:sp>
        <p:nvSpPr>
          <p:cNvPr id="11" name="TextBox 10">
            <a:extLst>
              <a:ext uri="{FF2B5EF4-FFF2-40B4-BE49-F238E27FC236}">
                <a16:creationId xmlns:a16="http://schemas.microsoft.com/office/drawing/2014/main" id="{2B261E8F-3273-1933-A026-84AE5127899B}"/>
              </a:ext>
            </a:extLst>
          </p:cNvPr>
          <p:cNvSpPr txBox="1"/>
          <p:nvPr/>
        </p:nvSpPr>
        <p:spPr>
          <a:xfrm>
            <a:off x="4794140" y="1278998"/>
            <a:ext cx="4033684" cy="2308324"/>
          </a:xfrm>
          <a:prstGeom prst="rect">
            <a:avLst/>
          </a:prstGeom>
          <a:noFill/>
        </p:spPr>
        <p:txBody>
          <a:bodyPr wrap="square" lIns="91440" tIns="45720" rIns="91440" bIns="45720" rtlCol="0" anchor="t">
            <a:spAutoFit/>
          </a:bodyPr>
          <a:lstStyle/>
          <a:p>
            <a:r>
              <a:rPr lang="en-US">
                <a:latin typeface="Arial"/>
                <a:cs typeface="Arial"/>
              </a:rPr>
              <a:t>Includes: </a:t>
            </a:r>
            <a:endParaRPr lang="en-US"/>
          </a:p>
          <a:p>
            <a:endParaRPr lang="en-US">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a:latin typeface="Arial"/>
                <a:cs typeface="Arial"/>
              </a:rPr>
              <a:t>Technical details of replication</a:t>
            </a:r>
          </a:p>
          <a:p>
            <a:pPr marL="342900" indent="-342900">
              <a:buFont typeface="Arial" panose="020B0604020202020204" pitchFamily="34" charset="0"/>
              <a:buChar char="•"/>
            </a:pPr>
            <a:r>
              <a:rPr lang="en-US">
                <a:latin typeface="Arial"/>
                <a:cs typeface="Arial"/>
              </a:rPr>
              <a:t>Summary of replication accomplished</a:t>
            </a:r>
          </a:p>
        </p:txBody>
      </p:sp>
      <p:sp>
        <p:nvSpPr>
          <p:cNvPr id="12" name="Arrow: Right 11">
            <a:extLst>
              <a:ext uri="{FF2B5EF4-FFF2-40B4-BE49-F238E27FC236}">
                <a16:creationId xmlns:a16="http://schemas.microsoft.com/office/drawing/2014/main" id="{21816159-7E7E-45C7-DE23-320304688923}"/>
              </a:ext>
            </a:extLst>
          </p:cNvPr>
          <p:cNvSpPr/>
          <p:nvPr/>
        </p:nvSpPr>
        <p:spPr bwMode="auto">
          <a:xfrm rot="10800000">
            <a:off x="4045061" y="1334247"/>
            <a:ext cx="609600" cy="307372"/>
          </a:xfrm>
          <a:prstGeom prst="rightArrow">
            <a:avLst/>
          </a:prstGeom>
          <a:ln>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pic>
        <p:nvPicPr>
          <p:cNvPr id="5" name="Picture 4">
            <a:extLst>
              <a:ext uri="{FF2B5EF4-FFF2-40B4-BE49-F238E27FC236}">
                <a16:creationId xmlns:a16="http://schemas.microsoft.com/office/drawing/2014/main" id="{2A981004-CA3D-73A2-9E17-841E33C855A8}"/>
              </a:ext>
            </a:extLst>
          </p:cNvPr>
          <p:cNvPicPr>
            <a:picLocks noChangeAspect="1"/>
          </p:cNvPicPr>
          <p:nvPr/>
        </p:nvPicPr>
        <p:blipFill>
          <a:blip r:embed="rId4"/>
          <a:stretch>
            <a:fillRect/>
          </a:stretch>
        </p:blipFill>
        <p:spPr>
          <a:xfrm>
            <a:off x="8535081" y="6548438"/>
            <a:ext cx="238125" cy="190500"/>
          </a:xfrm>
          <a:prstGeom prst="rect">
            <a:avLst/>
          </a:prstGeom>
        </p:spPr>
      </p:pic>
    </p:spTree>
    <p:extLst>
      <p:ext uri="{BB962C8B-B14F-4D97-AF65-F5344CB8AC3E}">
        <p14:creationId xmlns:p14="http://schemas.microsoft.com/office/powerpoint/2010/main" val="4064066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19225" y="2839928"/>
            <a:ext cx="6276975" cy="901593"/>
          </a:xfrm>
          <a:prstGeom prst="rect">
            <a:avLst/>
          </a:prstGeom>
          <a:noFill/>
        </p:spPr>
        <p:txBody>
          <a:bodyPr wrap="square" lIns="91440" tIns="45720" rIns="91440" bIns="45720" rtlCol="0" anchor="t">
            <a:spAutoFit/>
          </a:bodyPr>
          <a:lstStyle/>
          <a:p>
            <a:pPr>
              <a:lnSpc>
                <a:spcPct val="150000"/>
              </a:lnSpc>
              <a:spcBef>
                <a:spcPts val="0"/>
              </a:spcBef>
            </a:pPr>
            <a:r>
              <a:rPr lang="en-US" sz="4000">
                <a:latin typeface="Arial"/>
                <a:ea typeface="ITC Berkeley Oldstyle Medium" charset="0"/>
                <a:cs typeface="Arial"/>
              </a:rPr>
              <a:t>Reproduce Tables 1 and 3</a:t>
            </a:r>
            <a:endParaRPr lang="en-US" sz="4000">
              <a:latin typeface="Arial" panose="020B0604020202020204" pitchFamily="34" charset="0"/>
              <a:ea typeface="ITC Berkeley Oldstyle Medium" charset="0"/>
              <a:cs typeface="Arial" panose="020B0604020202020204" pitchFamily="34" charset="0"/>
            </a:endParaRPr>
          </a:p>
        </p:txBody>
      </p:sp>
      <p:cxnSp>
        <p:nvCxnSpPr>
          <p:cNvPr id="4" name="Straight Connector 3"/>
          <p:cNvCxnSpPr/>
          <p:nvPr/>
        </p:nvCxnSpPr>
        <p:spPr bwMode="auto">
          <a:xfrm>
            <a:off x="838200" y="3760180"/>
            <a:ext cx="7467600" cy="0"/>
          </a:xfrm>
          <a:prstGeom prst="line">
            <a:avLst/>
          </a:prstGeom>
          <a:solidFill>
            <a:schemeClr val="accent1"/>
          </a:solidFill>
          <a:ln w="12700" cap="flat" cmpd="sng" algn="ctr">
            <a:solidFill>
              <a:srgbClr val="F1BE48"/>
            </a:solidFill>
            <a:prstDash val="solid"/>
            <a:round/>
            <a:headEnd type="none" w="med" len="med"/>
            <a:tailEnd type="none" w="med" len="med"/>
          </a:ln>
          <a:effectLst/>
        </p:spPr>
      </p:cxnSp>
      <p:sp>
        <p:nvSpPr>
          <p:cNvPr id="6" name="TextBox 5">
            <a:extLst>
              <a:ext uri="{FF2B5EF4-FFF2-40B4-BE49-F238E27FC236}">
                <a16:creationId xmlns:a16="http://schemas.microsoft.com/office/drawing/2014/main" id="{6066F457-76B9-EAA2-5382-C4210C4B56D7}"/>
              </a:ext>
            </a:extLst>
          </p:cNvPr>
          <p:cNvSpPr txBox="1"/>
          <p:nvPr/>
        </p:nvSpPr>
        <p:spPr>
          <a:xfrm>
            <a:off x="2895600" y="3962400"/>
            <a:ext cx="4572000" cy="589072"/>
          </a:xfrm>
          <a:prstGeom prst="rect">
            <a:avLst/>
          </a:prstGeom>
          <a:noFill/>
        </p:spPr>
        <p:txBody>
          <a:bodyPr wrap="square" lIns="91440" tIns="45720" rIns="91440" bIns="45720" anchor="t">
            <a:spAutoFit/>
          </a:bodyPr>
          <a:lstStyle/>
          <a:p>
            <a:pPr>
              <a:lnSpc>
                <a:spcPct val="150000"/>
              </a:lnSpc>
              <a:spcBef>
                <a:spcPts val="0"/>
              </a:spcBef>
            </a:pPr>
            <a:r>
              <a:rPr lang="en-US">
                <a:solidFill>
                  <a:srgbClr val="FF0000"/>
                </a:solidFill>
                <a:latin typeface="Arial"/>
                <a:ea typeface="ITC Berkeley Oldstyle Medium" charset="0"/>
                <a:cs typeface="Arial"/>
              </a:rPr>
              <a:t>Daniel Montgomery</a:t>
            </a:r>
            <a:endParaRPr lang="en-US" sz="2400">
              <a:solidFill>
                <a:srgbClr val="FF0000"/>
              </a:solidFill>
              <a:latin typeface="Arial" panose="020B0604020202020204" pitchFamily="34" charset="0"/>
              <a:ea typeface="ITC Berkeley Oldstyle Medium" charset="0"/>
              <a:cs typeface="Arial" panose="020B0604020202020204" pitchFamily="34" charset="0"/>
            </a:endParaRPr>
          </a:p>
        </p:txBody>
      </p:sp>
      <p:sp>
        <p:nvSpPr>
          <p:cNvPr id="3" name="TextBox 2">
            <a:extLst>
              <a:ext uri="{FF2B5EF4-FFF2-40B4-BE49-F238E27FC236}">
                <a16:creationId xmlns:a16="http://schemas.microsoft.com/office/drawing/2014/main" id="{28082424-B4C8-7AC9-78D6-A30D59400C9C}"/>
              </a:ext>
            </a:extLst>
          </p:cNvPr>
          <p:cNvSpPr txBox="1"/>
          <p:nvPr/>
        </p:nvSpPr>
        <p:spPr>
          <a:xfrm>
            <a:off x="6248400" y="6451881"/>
            <a:ext cx="2286000" cy="369332"/>
          </a:xfrm>
          <a:prstGeom prst="rect">
            <a:avLst/>
          </a:prstGeom>
          <a:solidFill>
            <a:srgbClr val="C8102E"/>
          </a:solidFill>
          <a:ln>
            <a:noFill/>
          </a:ln>
        </p:spPr>
        <p:txBody>
          <a:bodyPr wrap="square" rtlCol="0">
            <a:spAutoFit/>
          </a:bodyPr>
          <a:lstStyle/>
          <a:p>
            <a:pPr algn="r"/>
            <a:r>
              <a:rPr lang="en-US" sz="1800">
                <a:solidFill>
                  <a:schemeClr val="bg1"/>
                </a:solidFill>
                <a:latin typeface="Arial" panose="020B0604020202020204" pitchFamily="34" charset="0"/>
                <a:cs typeface="Arial" panose="020B0604020202020204" pitchFamily="34" charset="0"/>
              </a:rPr>
              <a:t>BCB 546</a:t>
            </a:r>
          </a:p>
        </p:txBody>
      </p:sp>
    </p:spTree>
    <p:extLst>
      <p:ext uri="{BB962C8B-B14F-4D97-AF65-F5344CB8AC3E}">
        <p14:creationId xmlns:p14="http://schemas.microsoft.com/office/powerpoint/2010/main" val="1252889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18388-80FD-9463-2C5C-0B6D4738AFEA}"/>
              </a:ext>
            </a:extLst>
          </p:cNvPr>
          <p:cNvSpPr txBox="1">
            <a:spLocks/>
          </p:cNvSpPr>
          <p:nvPr/>
        </p:nvSpPr>
        <p:spPr>
          <a:xfrm>
            <a:off x="1524000" y="254832"/>
            <a:ext cx="9144000" cy="1029091"/>
          </a:xfrm>
          <a:prstGeom prst="rect">
            <a:avLst/>
          </a:prstGeom>
        </p:spPr>
        <p:txBody>
          <a:bodyPr/>
          <a:lstStyle>
            <a:lvl1pPr algn="l" rtl="0" eaLnBrk="1" fontAlgn="base" hangingPunct="1">
              <a:spcBef>
                <a:spcPct val="0"/>
              </a:spcBef>
              <a:spcAft>
                <a:spcPct val="0"/>
              </a:spcAft>
              <a:defRPr sz="3500">
                <a:solidFill>
                  <a:srgbClr val="C8102E"/>
                </a:solidFill>
                <a:latin typeface="+mj-lt"/>
                <a:ea typeface="+mj-ea"/>
                <a:cs typeface="+mj-cs"/>
              </a:defRPr>
            </a:lvl1pPr>
            <a:lvl2pPr algn="l" rtl="0" eaLnBrk="1" fontAlgn="base" hangingPunct="1">
              <a:spcBef>
                <a:spcPct val="0"/>
              </a:spcBef>
              <a:spcAft>
                <a:spcPct val="0"/>
              </a:spcAft>
              <a:defRPr sz="3500">
                <a:solidFill>
                  <a:srgbClr val="CE1126"/>
                </a:solidFill>
                <a:latin typeface="Univers 67 CondensedBold" charset="0"/>
              </a:defRPr>
            </a:lvl2pPr>
            <a:lvl3pPr algn="l" rtl="0" eaLnBrk="1" fontAlgn="base" hangingPunct="1">
              <a:spcBef>
                <a:spcPct val="0"/>
              </a:spcBef>
              <a:spcAft>
                <a:spcPct val="0"/>
              </a:spcAft>
              <a:defRPr sz="3500">
                <a:solidFill>
                  <a:srgbClr val="CE1126"/>
                </a:solidFill>
                <a:latin typeface="Univers 67 CondensedBold" charset="0"/>
              </a:defRPr>
            </a:lvl3pPr>
            <a:lvl4pPr algn="l" rtl="0" eaLnBrk="1" fontAlgn="base" hangingPunct="1">
              <a:spcBef>
                <a:spcPct val="0"/>
              </a:spcBef>
              <a:spcAft>
                <a:spcPct val="0"/>
              </a:spcAft>
              <a:defRPr sz="3500">
                <a:solidFill>
                  <a:srgbClr val="CE1126"/>
                </a:solidFill>
                <a:latin typeface="Univers 67 CondensedBold" charset="0"/>
              </a:defRPr>
            </a:lvl4pPr>
            <a:lvl5pPr algn="l" rtl="0" eaLnBrk="1" fontAlgn="base" hangingPunct="1">
              <a:spcBef>
                <a:spcPct val="0"/>
              </a:spcBef>
              <a:spcAft>
                <a:spcPct val="0"/>
              </a:spcAft>
              <a:defRPr sz="3500">
                <a:solidFill>
                  <a:srgbClr val="CE1126"/>
                </a:solidFill>
                <a:latin typeface="Univers 67 CondensedBold" charset="0"/>
              </a:defRPr>
            </a:lvl5pPr>
            <a:lvl6pPr marL="457200" algn="l" rtl="0" eaLnBrk="1" fontAlgn="base" hangingPunct="1">
              <a:spcBef>
                <a:spcPct val="0"/>
              </a:spcBef>
              <a:spcAft>
                <a:spcPct val="0"/>
              </a:spcAft>
              <a:defRPr sz="3500">
                <a:solidFill>
                  <a:srgbClr val="CE1126"/>
                </a:solidFill>
                <a:latin typeface="Univers 67 CondensedBold" charset="0"/>
              </a:defRPr>
            </a:lvl6pPr>
            <a:lvl7pPr marL="914400" algn="l" rtl="0" eaLnBrk="1" fontAlgn="base" hangingPunct="1">
              <a:spcBef>
                <a:spcPct val="0"/>
              </a:spcBef>
              <a:spcAft>
                <a:spcPct val="0"/>
              </a:spcAft>
              <a:defRPr sz="3500">
                <a:solidFill>
                  <a:srgbClr val="CE1126"/>
                </a:solidFill>
                <a:latin typeface="Univers 67 CondensedBold" charset="0"/>
              </a:defRPr>
            </a:lvl7pPr>
            <a:lvl8pPr marL="1371600" algn="l" rtl="0" eaLnBrk="1" fontAlgn="base" hangingPunct="1">
              <a:spcBef>
                <a:spcPct val="0"/>
              </a:spcBef>
              <a:spcAft>
                <a:spcPct val="0"/>
              </a:spcAft>
              <a:defRPr sz="3500">
                <a:solidFill>
                  <a:srgbClr val="CE1126"/>
                </a:solidFill>
                <a:latin typeface="Univers 67 CondensedBold" charset="0"/>
              </a:defRPr>
            </a:lvl8pPr>
            <a:lvl9pPr marL="1828800" algn="l" rtl="0" eaLnBrk="1" fontAlgn="base" hangingPunct="1">
              <a:spcBef>
                <a:spcPct val="0"/>
              </a:spcBef>
              <a:spcAft>
                <a:spcPct val="0"/>
              </a:spcAft>
              <a:defRPr sz="3500">
                <a:solidFill>
                  <a:srgbClr val="CE1126"/>
                </a:solidFill>
                <a:latin typeface="Univers 67 CondensedBold" charset="0"/>
              </a:defRPr>
            </a:lvl9pPr>
          </a:lstStyle>
          <a:p>
            <a:r>
              <a:rPr lang="en-US" kern="0"/>
              <a:t>Table 1</a:t>
            </a:r>
          </a:p>
        </p:txBody>
      </p:sp>
      <p:pic>
        <p:nvPicPr>
          <p:cNvPr id="3" name="Picture 2">
            <a:extLst>
              <a:ext uri="{FF2B5EF4-FFF2-40B4-BE49-F238E27FC236}">
                <a16:creationId xmlns:a16="http://schemas.microsoft.com/office/drawing/2014/main" id="{00E9543E-9B5C-A0EF-0907-718BB05212F7}"/>
              </a:ext>
            </a:extLst>
          </p:cNvPr>
          <p:cNvPicPr>
            <a:picLocks noChangeAspect="1"/>
          </p:cNvPicPr>
          <p:nvPr/>
        </p:nvPicPr>
        <p:blipFill>
          <a:blip r:embed="rId2"/>
          <a:stretch>
            <a:fillRect/>
          </a:stretch>
        </p:blipFill>
        <p:spPr>
          <a:xfrm>
            <a:off x="259831" y="1121313"/>
            <a:ext cx="8884169" cy="2307687"/>
          </a:xfrm>
          <a:prstGeom prst="rect">
            <a:avLst/>
          </a:prstGeom>
        </p:spPr>
      </p:pic>
      <p:graphicFrame>
        <p:nvGraphicFramePr>
          <p:cNvPr id="4" name="Table 3">
            <a:extLst>
              <a:ext uri="{FF2B5EF4-FFF2-40B4-BE49-F238E27FC236}">
                <a16:creationId xmlns:a16="http://schemas.microsoft.com/office/drawing/2014/main" id="{25964AC6-F21D-CFE7-7345-15AC13AA14A6}"/>
              </a:ext>
            </a:extLst>
          </p:cNvPr>
          <p:cNvGraphicFramePr>
            <a:graphicFrameLocks noGrp="1"/>
          </p:cNvGraphicFramePr>
          <p:nvPr>
            <p:extLst>
              <p:ext uri="{D42A27DB-BD31-4B8C-83A1-F6EECF244321}">
                <p14:modId xmlns:p14="http://schemas.microsoft.com/office/powerpoint/2010/main" val="3499845746"/>
              </p:ext>
            </p:extLst>
          </p:nvPr>
        </p:nvGraphicFramePr>
        <p:xfrm>
          <a:off x="259831" y="3657600"/>
          <a:ext cx="5836170" cy="1676400"/>
        </p:xfrm>
        <a:graphic>
          <a:graphicData uri="http://schemas.openxmlformats.org/drawingml/2006/table">
            <a:tbl>
              <a:tblPr>
                <a:tableStyleId>{5C22544A-7EE6-4342-B048-85BDC9FD1C3A}</a:tableStyleId>
              </a:tblPr>
              <a:tblGrid>
                <a:gridCol w="797417">
                  <a:extLst>
                    <a:ext uri="{9D8B030D-6E8A-4147-A177-3AD203B41FA5}">
                      <a16:colId xmlns:a16="http://schemas.microsoft.com/office/drawing/2014/main" val="1169977248"/>
                    </a:ext>
                  </a:extLst>
                </a:gridCol>
                <a:gridCol w="1317471">
                  <a:extLst>
                    <a:ext uri="{9D8B030D-6E8A-4147-A177-3AD203B41FA5}">
                      <a16:colId xmlns:a16="http://schemas.microsoft.com/office/drawing/2014/main" val="283406474"/>
                    </a:ext>
                  </a:extLst>
                </a:gridCol>
                <a:gridCol w="936099">
                  <a:extLst>
                    <a:ext uri="{9D8B030D-6E8A-4147-A177-3AD203B41FA5}">
                      <a16:colId xmlns:a16="http://schemas.microsoft.com/office/drawing/2014/main" val="2046056885"/>
                    </a:ext>
                  </a:extLst>
                </a:gridCol>
                <a:gridCol w="1005440">
                  <a:extLst>
                    <a:ext uri="{9D8B030D-6E8A-4147-A177-3AD203B41FA5}">
                      <a16:colId xmlns:a16="http://schemas.microsoft.com/office/drawing/2014/main" val="1020985000"/>
                    </a:ext>
                  </a:extLst>
                </a:gridCol>
                <a:gridCol w="947655">
                  <a:extLst>
                    <a:ext uri="{9D8B030D-6E8A-4147-A177-3AD203B41FA5}">
                      <a16:colId xmlns:a16="http://schemas.microsoft.com/office/drawing/2014/main" val="2920397906"/>
                    </a:ext>
                  </a:extLst>
                </a:gridCol>
                <a:gridCol w="832088">
                  <a:extLst>
                    <a:ext uri="{9D8B030D-6E8A-4147-A177-3AD203B41FA5}">
                      <a16:colId xmlns:a16="http://schemas.microsoft.com/office/drawing/2014/main" val="4229260115"/>
                    </a:ext>
                  </a:extLst>
                </a:gridCol>
              </a:tblGrid>
              <a:tr h="41910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Number of Comparisons</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Min. distance (%)</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Mean distance (%)</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Max Distance (%)</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1100" u="none" strike="noStrike">
                          <a:effectLst/>
                        </a:rPr>
                        <a:t>SE Distance (%)</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812934217"/>
                  </a:ext>
                </a:extLst>
              </a:tr>
              <a:tr h="419100">
                <a:tc>
                  <a:txBody>
                    <a:bodyPr/>
                    <a:lstStyle/>
                    <a:p>
                      <a:pPr algn="l" fontAlgn="b"/>
                      <a:r>
                        <a:rPr lang="en-US" sz="1100" u="none" strike="noStrike">
                          <a:effectLst/>
                        </a:rPr>
                        <a:t>Within Species</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207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1.23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14.78</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0.02</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4212566916"/>
                  </a:ext>
                </a:extLst>
              </a:tr>
              <a:tr h="419100">
                <a:tc>
                  <a:txBody>
                    <a:bodyPr/>
                    <a:lstStyle/>
                    <a:p>
                      <a:pPr algn="l" fontAlgn="b"/>
                      <a:r>
                        <a:rPr lang="en-US" sz="1100" u="none" strike="noStrike">
                          <a:effectLst/>
                        </a:rPr>
                        <a:t>Within Genus</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64</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6.36</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12.11</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21.49</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0.07</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4136843248"/>
                  </a:ext>
                </a:extLst>
              </a:tr>
              <a:tr h="419100">
                <a:tc>
                  <a:txBody>
                    <a:bodyPr/>
                    <a:lstStyle/>
                    <a:p>
                      <a:pPr algn="l" fontAlgn="b"/>
                      <a:r>
                        <a:rPr lang="en-US" sz="1100" u="none" strike="noStrike">
                          <a:effectLst/>
                        </a:rPr>
                        <a:t>Within Family</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767</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11.50</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18.03</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24.22</a:t>
                      </a:r>
                      <a:endParaRPr lang="en-US" sz="1100" b="0" i="0" u="none" strike="noStrike">
                        <a:solidFill>
                          <a:srgbClr val="000000"/>
                        </a:solidFill>
                        <a:effectLst/>
                        <a:latin typeface="Calibri" panose="020F0502020204030204" pitchFamily="34" charset="0"/>
                      </a:endParaRPr>
                    </a:p>
                  </a:txBody>
                  <a:tcPr marL="3810" marR="3810" marT="3810"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974595170"/>
                  </a:ext>
                </a:extLst>
              </a:tr>
            </a:tbl>
          </a:graphicData>
        </a:graphic>
      </p:graphicFrame>
    </p:spTree>
    <p:extLst>
      <p:ext uri="{BB962C8B-B14F-4D97-AF65-F5344CB8AC3E}">
        <p14:creationId xmlns:p14="http://schemas.microsoft.com/office/powerpoint/2010/main" val="4262624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509070-C50D-C7DE-6100-5EFA5362C2A1}"/>
              </a:ext>
            </a:extLst>
          </p:cNvPr>
          <p:cNvPicPr>
            <a:picLocks noChangeAspect="1"/>
          </p:cNvPicPr>
          <p:nvPr/>
        </p:nvPicPr>
        <p:blipFill>
          <a:blip r:embed="rId2"/>
          <a:stretch>
            <a:fillRect/>
          </a:stretch>
        </p:blipFill>
        <p:spPr>
          <a:xfrm>
            <a:off x="186191" y="1129896"/>
            <a:ext cx="8771618" cy="4303103"/>
          </a:xfrm>
          <a:prstGeom prst="rect">
            <a:avLst/>
          </a:prstGeom>
        </p:spPr>
      </p:pic>
      <p:sp>
        <p:nvSpPr>
          <p:cNvPr id="6" name="Oval 5">
            <a:extLst>
              <a:ext uri="{FF2B5EF4-FFF2-40B4-BE49-F238E27FC236}">
                <a16:creationId xmlns:a16="http://schemas.microsoft.com/office/drawing/2014/main" id="{EC8B039C-CC07-DEE8-9461-1B4A9C93E0D3}"/>
              </a:ext>
            </a:extLst>
          </p:cNvPr>
          <p:cNvSpPr/>
          <p:nvPr/>
        </p:nvSpPr>
        <p:spPr>
          <a:xfrm>
            <a:off x="1798476" y="1129896"/>
            <a:ext cx="580831" cy="3746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051425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F0B639-4305-E8F7-A047-9FB824358E5B}"/>
              </a:ext>
            </a:extLst>
          </p:cNvPr>
          <p:cNvSpPr>
            <a:spLocks noGrp="1"/>
          </p:cNvSpPr>
          <p:nvPr>
            <p:ph type="sldNum" sz="quarter" idx="12"/>
          </p:nvPr>
        </p:nvSpPr>
        <p:spPr/>
        <p:txBody>
          <a:bodyPr/>
          <a:lstStyle/>
          <a:p>
            <a:fld id="{004DEE4F-1B58-4D80-B096-E4532899AE2B}" type="slidenum">
              <a:rPr lang="en-US" smtClean="0"/>
              <a:t>9</a:t>
            </a:fld>
            <a:endParaRPr lang="en-US"/>
          </a:p>
        </p:txBody>
      </p:sp>
      <p:pic>
        <p:nvPicPr>
          <p:cNvPr id="6" name="Picture 5">
            <a:extLst>
              <a:ext uri="{FF2B5EF4-FFF2-40B4-BE49-F238E27FC236}">
                <a16:creationId xmlns:a16="http://schemas.microsoft.com/office/drawing/2014/main" id="{4A16009D-EAC6-C747-7FF8-D1AA05FD0B49}"/>
              </a:ext>
            </a:extLst>
          </p:cNvPr>
          <p:cNvPicPr>
            <a:picLocks noChangeAspect="1"/>
          </p:cNvPicPr>
          <p:nvPr/>
        </p:nvPicPr>
        <p:blipFill>
          <a:blip r:embed="rId2"/>
          <a:stretch>
            <a:fillRect/>
          </a:stretch>
        </p:blipFill>
        <p:spPr>
          <a:xfrm>
            <a:off x="525575" y="1058246"/>
            <a:ext cx="8235724" cy="3914874"/>
          </a:xfrm>
          <a:prstGeom prst="rect">
            <a:avLst/>
          </a:prstGeom>
        </p:spPr>
      </p:pic>
      <p:sp>
        <p:nvSpPr>
          <p:cNvPr id="8" name="Oval 7">
            <a:extLst>
              <a:ext uri="{FF2B5EF4-FFF2-40B4-BE49-F238E27FC236}">
                <a16:creationId xmlns:a16="http://schemas.microsoft.com/office/drawing/2014/main" id="{8FC4DB35-976B-213B-AD9D-A40D656198AE}"/>
              </a:ext>
            </a:extLst>
          </p:cNvPr>
          <p:cNvSpPr/>
          <p:nvPr/>
        </p:nvSpPr>
        <p:spPr>
          <a:xfrm>
            <a:off x="658974" y="3428988"/>
            <a:ext cx="990212" cy="276273"/>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544564023"/>
      </p:ext>
    </p:extLst>
  </p:cSld>
  <p:clrMapOvr>
    <a:masterClrMapping/>
  </p:clrMapOvr>
</p:sld>
</file>

<file path=ppt/theme/theme1.xml><?xml version="1.0" encoding="utf-8"?>
<a:theme xmlns:a="http://schemas.openxmlformats.org/drawingml/2006/main" name="PowerPoint">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Univers 67 CondensedBold"/>
        <a:ea typeface=""/>
        <a:cs typeface=""/>
      </a:majorFont>
      <a:minorFont>
        <a:latin typeface="Univers 67 Condensed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WithNumbers_2A" id="{26A4DF8B-2ED5-1147-8FA3-787E008C2CE2}" vid="{8D23465F-27DC-C24E-BABD-4541439876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Presentation-WithNumbers_2A (1)</Template>
  <Application>Microsoft Office PowerPoint</Application>
  <PresentationFormat>On-screen Show (4:3)</PresentationFormat>
  <Slides>34</Slides>
  <Notes>0</Notes>
  <HiddenSlides>0</HiddenSlide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PowerPoint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Regional and Interregional Divergence Original Figure</vt:lpstr>
      <vt:lpstr>Data Retrieval</vt:lpstr>
      <vt:lpstr>Constructing a 3D divergence figure using Python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Moraes, Daniel C [VDPAM]</dc:creator>
  <cp:revision>1</cp:revision>
  <dcterms:created xsi:type="dcterms:W3CDTF">2024-04-27T17:25:57Z</dcterms:created>
  <dcterms:modified xsi:type="dcterms:W3CDTF">2024-05-03T18:07:11Z</dcterms:modified>
</cp:coreProperties>
</file>